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84" r:id="rId16"/>
    <p:sldId id="28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82" r:id="rId2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tx6ees1zWr7YZ/QLfPCOU2viI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3A0DA6-DCA2-4542-A0C3-0A0DBF28E54B}" v="2" dt="2024-11-26T07:49:49.239"/>
  </p1510:revLst>
</p1510:revInfo>
</file>

<file path=ppt/tableStyles.xml><?xml version="1.0" encoding="utf-8"?>
<a:tblStyleLst xmlns:a="http://schemas.openxmlformats.org/drawingml/2006/main" def="{B26D4D22-98CF-48E9-9764-768D0F104CB1}">
  <a:tblStyle styleId="{B26D4D22-98CF-48E9-9764-768D0F104CB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 snapToGrid="0">
      <p:cViewPr varScale="1">
        <p:scale>
          <a:sx n="137" d="100"/>
          <a:sy n="137" d="100"/>
        </p:scale>
        <p:origin x="92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éphane RIVAUD - Ville du Plessis Robinson" userId="daf9b66c-e803-4e78-8066-8f73a1764d97" providerId="ADAL" clId="{D93A0DA6-DCA2-4542-A0C3-0A0DBF28E54B}"/>
    <pc:docChg chg="custSel addSld delSld modSld">
      <pc:chgData name="Stéphane RIVAUD - Ville du Plessis Robinson" userId="daf9b66c-e803-4e78-8066-8f73a1764d97" providerId="ADAL" clId="{D93A0DA6-DCA2-4542-A0C3-0A0DBF28E54B}" dt="2024-11-26T08:17:29.793" v="17" actId="14100"/>
      <pc:docMkLst>
        <pc:docMk/>
      </pc:docMkLst>
      <pc:sldChg chg="addSp delSp modSp del">
        <pc:chgData name="Stéphane RIVAUD - Ville du Plessis Robinson" userId="daf9b66c-e803-4e78-8066-8f73a1764d97" providerId="ADAL" clId="{D93A0DA6-DCA2-4542-A0C3-0A0DBF28E54B}" dt="2024-11-26T07:52:18.477" v="2" actId="2696"/>
        <pc:sldMkLst>
          <pc:docMk/>
          <pc:sldMk cId="0" sldId="269"/>
        </pc:sldMkLst>
        <pc:graphicFrameChg chg="add del mod">
          <ac:chgData name="Stéphane RIVAUD - Ville du Plessis Robinson" userId="daf9b66c-e803-4e78-8066-8f73a1764d97" providerId="ADAL" clId="{D93A0DA6-DCA2-4542-A0C3-0A0DBF28E54B}" dt="2024-11-26T07:49:49.239" v="1" actId="478"/>
          <ac:graphicFrameMkLst>
            <pc:docMk/>
            <pc:sldMk cId="0" sldId="269"/>
            <ac:graphicFrameMk id="2" creationId="{AA2686C0-99B3-408A-F761-00A28426DC7B}"/>
          </ac:graphicFrameMkLst>
        </pc:graphicFrameChg>
        <pc:picChg chg="add del mod">
          <ac:chgData name="Stéphane RIVAUD - Ville du Plessis Robinson" userId="daf9b66c-e803-4e78-8066-8f73a1764d97" providerId="ADAL" clId="{D93A0DA6-DCA2-4542-A0C3-0A0DBF28E54B}" dt="2024-11-26T07:49:49.239" v="1" actId="478"/>
          <ac:picMkLst>
            <pc:docMk/>
            <pc:sldMk cId="0" sldId="269"/>
            <ac:picMk id="3" creationId="{D8CB2B58-F4F8-D8E0-C615-32FF27A5B96C}"/>
          </ac:picMkLst>
        </pc:picChg>
      </pc:sldChg>
      <pc:sldChg chg="addSp delSp modSp add mod">
        <pc:chgData name="Stéphane RIVAUD - Ville du Plessis Robinson" userId="daf9b66c-e803-4e78-8066-8f73a1764d97" providerId="ADAL" clId="{D93A0DA6-DCA2-4542-A0C3-0A0DBF28E54B}" dt="2024-11-26T07:52:49.168" v="9" actId="14100"/>
        <pc:sldMkLst>
          <pc:docMk/>
          <pc:sldMk cId="526115641" sldId="283"/>
        </pc:sldMkLst>
        <pc:spChg chg="del">
          <ac:chgData name="Stéphane RIVAUD - Ville du Plessis Robinson" userId="daf9b66c-e803-4e78-8066-8f73a1764d97" providerId="ADAL" clId="{D93A0DA6-DCA2-4542-A0C3-0A0DBF28E54B}" dt="2024-11-26T07:52:28.700" v="4" actId="478"/>
          <ac:spMkLst>
            <pc:docMk/>
            <pc:sldMk cId="526115641" sldId="283"/>
            <ac:spMk id="172" creationId="{00000000-0000-0000-0000-000000000000}"/>
          </ac:spMkLst>
        </pc:spChg>
        <pc:picChg chg="add mod">
          <ac:chgData name="Stéphane RIVAUD - Ville du Plessis Robinson" userId="daf9b66c-e803-4e78-8066-8f73a1764d97" providerId="ADAL" clId="{D93A0DA6-DCA2-4542-A0C3-0A0DBF28E54B}" dt="2024-11-26T07:52:49.168" v="9" actId="14100"/>
          <ac:picMkLst>
            <pc:docMk/>
            <pc:sldMk cId="526115641" sldId="283"/>
            <ac:picMk id="3" creationId="{6F29DC3A-A4FE-5902-3FAC-B03B6395FC59}"/>
          </ac:picMkLst>
        </pc:picChg>
      </pc:sldChg>
      <pc:sldChg chg="addSp modSp add mod">
        <pc:chgData name="Stéphane RIVAUD - Ville du Plessis Robinson" userId="daf9b66c-e803-4e78-8066-8f73a1764d97" providerId="ADAL" clId="{D93A0DA6-DCA2-4542-A0C3-0A0DBF28E54B}" dt="2024-11-26T07:55:53.894" v="13" actId="14100"/>
        <pc:sldMkLst>
          <pc:docMk/>
          <pc:sldMk cId="1541714294" sldId="284"/>
        </pc:sldMkLst>
        <pc:picChg chg="add mod">
          <ac:chgData name="Stéphane RIVAUD - Ville du Plessis Robinson" userId="daf9b66c-e803-4e78-8066-8f73a1764d97" providerId="ADAL" clId="{D93A0DA6-DCA2-4542-A0C3-0A0DBF28E54B}" dt="2024-11-26T07:55:53.894" v="13" actId="14100"/>
          <ac:picMkLst>
            <pc:docMk/>
            <pc:sldMk cId="1541714294" sldId="284"/>
            <ac:picMk id="3" creationId="{E64BF178-58C8-9A49-6519-474FB27E0D3A}"/>
          </ac:picMkLst>
        </pc:picChg>
      </pc:sldChg>
      <pc:sldChg chg="addSp modSp add mod">
        <pc:chgData name="Stéphane RIVAUD - Ville du Plessis Robinson" userId="daf9b66c-e803-4e78-8066-8f73a1764d97" providerId="ADAL" clId="{D93A0DA6-DCA2-4542-A0C3-0A0DBF28E54B}" dt="2024-11-26T08:17:29.793" v="17" actId="14100"/>
        <pc:sldMkLst>
          <pc:docMk/>
          <pc:sldMk cId="3033917774" sldId="285"/>
        </pc:sldMkLst>
        <pc:picChg chg="add mod">
          <ac:chgData name="Stéphane RIVAUD - Ville du Plessis Robinson" userId="daf9b66c-e803-4e78-8066-8f73a1764d97" providerId="ADAL" clId="{D93A0DA6-DCA2-4542-A0C3-0A0DBF28E54B}" dt="2024-11-26T08:17:29.793" v="17" actId="14100"/>
          <ac:picMkLst>
            <pc:docMk/>
            <pc:sldMk cId="3033917774" sldId="285"/>
            <ac:picMk id="3" creationId="{7CC7EDAD-9CC8-B89C-CC28-308D4CD572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459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89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114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30450" y="1295400"/>
            <a:ext cx="9083100" cy="319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" sz="34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ASSEMBLÉE GÉNÉRALE ORDINAIRE</a:t>
            </a:r>
            <a:endParaRPr sz="34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" sz="34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COMITÉ ANDIISS ILE-DE-FRANCE</a:t>
            </a:r>
            <a:endParaRPr sz="34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" sz="34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Mardi 26 Novembre 2024</a:t>
            </a:r>
            <a:endParaRPr sz="34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 b="81946"/>
          <a:stretch/>
        </p:blipFill>
        <p:spPr>
          <a:xfrm>
            <a:off x="0" y="0"/>
            <a:ext cx="9143999" cy="1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t="88488"/>
          <a:stretch/>
        </p:blipFill>
        <p:spPr>
          <a:xfrm>
            <a:off x="276200" y="4410900"/>
            <a:ext cx="8591609" cy="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5196075" y="3653050"/>
            <a:ext cx="50085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2271475" y="97700"/>
            <a:ext cx="6623700" cy="142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500"/>
              <a:buFont typeface="Arial"/>
              <a:buChar char="-"/>
            </a:pPr>
            <a:r>
              <a:rPr lang="fr" sz="18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Retour en images sur l’AG 2023 du 18 janvier 2024</a:t>
            </a:r>
            <a:endParaRPr sz="15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0" descr="Une image contenant intérieur, habits, texte, tabl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525" y="1977656"/>
            <a:ext cx="4125727" cy="309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0" descr="Une image contenant habits, homme, plafond, personn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1999" y="757032"/>
            <a:ext cx="4125729" cy="309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/>
          <p:nvPr/>
        </p:nvSpPr>
        <p:spPr>
          <a:xfrm>
            <a:off x="5196075" y="3653050"/>
            <a:ext cx="50085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2271475" y="97700"/>
            <a:ext cx="6623700" cy="142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500"/>
              <a:buFont typeface="Arial"/>
              <a:buChar char="-"/>
            </a:pPr>
            <a:r>
              <a:rPr lang="fr" sz="18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Retour en images sur l’atelier du 29 février à Colombes</a:t>
            </a:r>
            <a:endParaRPr sz="185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1" descr="Une image contenant habits, chaise, intérieur, meubles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093" y="2041451"/>
            <a:ext cx="4136066" cy="31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 descr="Une image contenant plein air, ciel, herbe, stad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1843" y="733646"/>
            <a:ext cx="4136065" cy="310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5196075" y="3653050"/>
            <a:ext cx="50085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2271475" y="97700"/>
            <a:ext cx="6623700" cy="142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1500"/>
              <a:buFont typeface="Arial"/>
              <a:buChar char="-"/>
            </a:pPr>
            <a:r>
              <a:rPr lang="fr" sz="18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Retour en images sur l’atelier du 21 novembre </a:t>
            </a:r>
            <a:endParaRPr sz="15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2" descr="Une image contenant habits, personne, homme, text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525" y="1969026"/>
            <a:ext cx="4181475" cy="313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2" descr="Une image contenant habits, personne, meubles, intérieur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9618" y="712382"/>
            <a:ext cx="4173857" cy="313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 txBox="1"/>
          <p:nvPr/>
        </p:nvSpPr>
        <p:spPr>
          <a:xfrm>
            <a:off x="1022888" y="1922300"/>
            <a:ext cx="6771300" cy="132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E6286"/>
              </a:buClr>
              <a:buSzPts val="2800"/>
              <a:buFont typeface="Arial"/>
              <a:buChar char="●"/>
            </a:pPr>
            <a:r>
              <a:rPr lang="fr" sz="2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Rapport financier 2024 </a:t>
            </a:r>
            <a:endParaRPr sz="2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6286"/>
              </a:buClr>
              <a:buSzPts val="2800"/>
              <a:buFont typeface="Arial"/>
              <a:buChar char="●"/>
            </a:pPr>
            <a:r>
              <a:rPr lang="fr" sz="2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Présentation du budget 2025 </a:t>
            </a:r>
            <a:endParaRPr sz="2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29DC3A-A4FE-5902-3FAC-B03B6395F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73" y="1191490"/>
            <a:ext cx="7701330" cy="33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5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4BF178-58C8-9A49-6519-474FB27E0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34" y="1039091"/>
            <a:ext cx="6650458" cy="41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14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C7EDAD-9CC8-B89C-CC28-308D4CD57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943876"/>
            <a:ext cx="8262724" cy="36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1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5"/>
          <p:cNvSpPr txBox="1"/>
          <p:nvPr/>
        </p:nvSpPr>
        <p:spPr>
          <a:xfrm>
            <a:off x="2648425" y="0"/>
            <a:ext cx="5474100" cy="247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" sz="22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" marR="0" lvl="0" indent="0" algn="just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3000" b="1" i="0" u="sng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Perspectives 2025</a:t>
            </a:r>
            <a:endParaRPr sz="3000" b="1" i="0" u="sng" strike="noStrike" cap="non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522675" y="943875"/>
            <a:ext cx="8529000" cy="377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19A"/>
              </a:buClr>
              <a:buSzPts val="2400"/>
              <a:buFont typeface="Arial"/>
              <a:buChar char="-"/>
            </a:pPr>
            <a:r>
              <a:rPr lang="fr" sz="24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Projet d’atelier à l’Aquaval du Valparisis (Taverny) le mardi 21 janvier sur la thématique des piscines 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19A"/>
              </a:buClr>
              <a:buSzPts val="2400"/>
              <a:buFont typeface="Arial"/>
              <a:buChar char="-"/>
            </a:pPr>
            <a:r>
              <a:rPr lang="fr" sz="24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JEN 2025 : présentation du projet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19A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93" name="Google Shape;193;p16" descr="Une image contenant texte, capture d’écran, conceptio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12" y="7971"/>
            <a:ext cx="9158211" cy="513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00" name="Google Shape;200;p17" descr="Une image contenant texte, capture d’écran, Site web, Page web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6308" y="0"/>
            <a:ext cx="9290308" cy="521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943225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 txBox="1"/>
          <p:nvPr/>
        </p:nvSpPr>
        <p:spPr>
          <a:xfrm>
            <a:off x="483508" y="220208"/>
            <a:ext cx="8362800" cy="471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50"/>
              <a:buFont typeface="Arial"/>
              <a:buNone/>
            </a:pPr>
            <a:r>
              <a:rPr lang="fr" sz="34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 			</a:t>
            </a:r>
            <a:r>
              <a:rPr lang="fr" sz="3850" b="1" i="0" u="sng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Ordre du jour : </a:t>
            </a:r>
            <a:endParaRPr sz="1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Mandat des pouvoirs + Adoption du procès-verbal de la dernière Assemblée Générale 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Rapport moral 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Présentation du rapport d’activité 2024 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Rapport financier 2024 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Présentation du budget 2025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2E6286"/>
              </a:buClr>
              <a:buSzPts val="2200"/>
              <a:buFont typeface="Arial"/>
              <a:buChar char="●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Perspectives 2025 / JEN 2025</a:t>
            </a:r>
            <a:endParaRPr sz="1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>
            <a:spLocks noGrp="1"/>
          </p:cNvSpPr>
          <p:nvPr>
            <p:ph type="ctrTitle"/>
          </p:nvPr>
        </p:nvSpPr>
        <p:spPr>
          <a:xfrm>
            <a:off x="1657350" y="11069"/>
            <a:ext cx="5829300" cy="45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75132"/>
              <a:buNone/>
            </a:pPr>
            <a:r>
              <a:rPr lang="fr" sz="2100"/>
              <a:t>La Maison des Arts</a:t>
            </a:r>
            <a:endParaRPr/>
          </a:p>
        </p:txBody>
      </p:sp>
      <p:pic>
        <p:nvPicPr>
          <p:cNvPr id="206" name="Google Shape;206;p18" descr="C:\Users\cdecastelnau\Desktop\vague bleue JPE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348162"/>
            <a:ext cx="6858000" cy="79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 descr="Une image contenant plein air, ciel, ville, bâtimen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3839" y="393849"/>
            <a:ext cx="2806244" cy="186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 descr="Une image contenant intérieur, sol, texte, mur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5646" y="2369157"/>
            <a:ext cx="2942021" cy="192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 descr="Une image contenant intérieur, décoration d’intérieur, mur, lobby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6836" y="2319138"/>
            <a:ext cx="2962199" cy="1971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9" descr="C:\Users\cdecastelnau\Desktop\vague bleue JPE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348162"/>
            <a:ext cx="6858000" cy="79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 descr="Une image contenant ciel, plein air, bâtiment, sol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2322" y="2409732"/>
            <a:ext cx="3104353" cy="206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 descr="Une image contenant intérieur, décoration d’intérieur, fenêtre, mur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20297"/>
            <a:ext cx="5823139" cy="275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" descr="C:\Users\cdecastelnau\Desktop\vague bleue JPE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348162"/>
            <a:ext cx="6858000" cy="79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 descr="Une image contenant intérieur, théâtre, Théâtre, Centre des arts de la scè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834" y="249493"/>
            <a:ext cx="5916496" cy="393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1" descr="C:\Users\cdecastelnau\Desktop\vague bleue JPE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348162"/>
            <a:ext cx="6858000" cy="79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 descr="Une image contenant intérieur, mur, Théâtre, Centre des arts de la scè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7634" y="20017"/>
            <a:ext cx="3834807" cy="255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descr="Une image contenant intérieur, mur, sol, plafond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2247714"/>
            <a:ext cx="4112944" cy="194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 descr="Une image contenant chaise, intérieur, mur, meubles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413" y="181473"/>
            <a:ext cx="3156243" cy="149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 descr="Une image contenant intérieur, plafond, mur, pièc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61973" y="2068841"/>
            <a:ext cx="3428999" cy="228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69" name="Google Shape;269;p24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453" y="0"/>
            <a:ext cx="92104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/>
        </p:nvSpPr>
        <p:spPr>
          <a:xfrm>
            <a:off x="1904575" y="-271625"/>
            <a:ext cx="6070500" cy="1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" sz="22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" sz="37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Merci à nos partenaires ! </a:t>
            </a:r>
            <a:endParaRPr sz="37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27" descr="Une image contenant texte, Police, capture d’écra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288472"/>
            <a:ext cx="9155946" cy="3462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1400" cy="7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2454107" y="-75663"/>
            <a:ext cx="6018900" cy="14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0" i="0" u="sng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Tableau des pouvoirs + Adoption du procès-verbal de l’AG 2023</a:t>
            </a:r>
            <a:endParaRPr sz="2100" b="0" i="0" u="sng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 descr="Une image contenant texte, capture d’écran, Police, conception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6288" y="1613105"/>
            <a:ext cx="2941051" cy="353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 descr="Une image contenant texte, capture d’écran, conception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3102" y="958467"/>
            <a:ext cx="3330197" cy="40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descr="Une image contenant texte, capture d’écran, Police, lign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665" y="804865"/>
            <a:ext cx="3949655" cy="728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1400" cy="7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2792625" y="0"/>
            <a:ext cx="7684800" cy="146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0" i="0" u="sng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Adoption du procès-verbal de l’AG 2023</a:t>
            </a:r>
            <a:endParaRPr sz="2100" b="0" i="0" u="sng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4" descr="Une image contenant texte, capture d’écran, Parallèle, conception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412" y="867265"/>
            <a:ext cx="3287543" cy="412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 descr="Une image contenant texte, capture d’écran, diagramme, Parallèl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9066" y="867265"/>
            <a:ext cx="3511288" cy="427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943225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4137900" y="-244275"/>
            <a:ext cx="36492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" sz="22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19A"/>
              </a:buClr>
              <a:buSzPts val="2500"/>
              <a:buFont typeface="Arial"/>
              <a:buChar char="●"/>
            </a:pPr>
            <a:r>
              <a:rPr lang="fr" sz="2500" b="0" i="0" u="sng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Rapport moral</a:t>
            </a:r>
            <a:endParaRPr sz="2500" b="0" i="0" u="sng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670300" y="1732700"/>
            <a:ext cx="8385600" cy="30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1" i="0" u="sng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Adhésions IDF :</a:t>
            </a:r>
            <a:endParaRPr sz="1900" b="1" i="0" u="sng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63 en 2023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55 en 2024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5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Contexte de changement de cotisation en 2024, de 50€ à 90€. RAPPEL : cotisation à 66% déductible des impôts et inclut la protection juridique via la SMACL. DG ou DGA = 50€. Tarif retraité = 28€</a:t>
            </a:r>
            <a:endParaRPr sz="185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892688" y="1070825"/>
            <a:ext cx="3720900" cy="253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1" i="0" u="sng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Adhésions National :</a:t>
            </a:r>
            <a:endParaRPr sz="1900" b="1" i="0" u="sng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1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604 en 2023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 b="1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530 en 2024 (dernière mise à jour 22-11-2024)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70300" y="4500550"/>
            <a:ext cx="7619400" cy="52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" sz="19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&gt; 33 partenaires économiques en 2024 contre 23 en 2023</a:t>
            </a:r>
            <a:endParaRPr sz="19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 txBox="1"/>
          <p:nvPr/>
        </p:nvSpPr>
        <p:spPr>
          <a:xfrm>
            <a:off x="492475" y="4462500"/>
            <a:ext cx="76194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Femmes :12  Hommes : 43</a:t>
            </a:r>
            <a:endParaRPr sz="15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3991" y="460320"/>
            <a:ext cx="6196017" cy="38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/>
          <p:nvPr/>
        </p:nvSpPr>
        <p:spPr>
          <a:xfrm>
            <a:off x="492475" y="3876775"/>
            <a:ext cx="76194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Villes : 42</a:t>
            </a:r>
            <a:endParaRPr sz="15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Département : 5</a:t>
            </a:r>
            <a:endParaRPr sz="15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Agglos : 7</a:t>
            </a:r>
            <a:endParaRPr sz="15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rPr>
              <a:t>Autres : 1</a:t>
            </a:r>
            <a:endParaRPr sz="1500" b="0" i="0" u="none" strike="noStrike" cap="none">
              <a:solidFill>
                <a:srgbClr val="0251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2" name="Google Shape;112;p7"/>
          <p:cNvGraphicFramePr/>
          <p:nvPr/>
        </p:nvGraphicFramePr>
        <p:xfrm>
          <a:off x="6185075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{B26D4D22-98CF-48E9-9764-768D0F104CB1}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Paris (75)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Seine-et-Marne (77)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Yvelines (78)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Essonne (91)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Hauts-de-Seine (92)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14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Seine-Saint-Denis (93)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Val-de-Marne (94)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Val-d'Oise (95)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100" u="none" strike="noStrike" cap="none">
                          <a:solidFill>
                            <a:srgbClr val="0251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sz="1100" u="none" strike="noStrike" cap="none">
                        <a:solidFill>
                          <a:srgbClr val="0251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3" name="Google Shape;11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3" y="10513"/>
            <a:ext cx="4572143" cy="2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5962" y="2493818"/>
            <a:ext cx="4285288" cy="2649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/>
          <p:nvPr/>
        </p:nvSpPr>
        <p:spPr>
          <a:xfrm>
            <a:off x="1301700" y="1808850"/>
            <a:ext cx="6685800" cy="114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" sz="22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Présentation du rapport d’activité 2024</a:t>
            </a:r>
            <a:endParaRPr sz="25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38325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475" y="0"/>
            <a:ext cx="3905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300" y="97700"/>
            <a:ext cx="2125750" cy="8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"/>
          <p:cNvSpPr txBox="1"/>
          <p:nvPr/>
        </p:nvSpPr>
        <p:spPr>
          <a:xfrm>
            <a:off x="744075" y="1219400"/>
            <a:ext cx="8009400" cy="489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AG au restaurant la Cipale situé à l'intérieur du stade Vélodrome de Paris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Atelier du 29 février à Colombes et visite du stade Yves le Manoir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JEN à Saint Nazaire en mars et annonce des prochaines JEN, édition 2025, au Plessis-Robinson (12-13 mars)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Atelier du 21 novembre dans l’Arène du Sport du Salon des Sports &amp; Parasports</a:t>
            </a:r>
            <a:endParaRPr sz="1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" sz="180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7 réunions du bureau en prévision des JER et de l’accueil des Journées d’Etudes Nationales au Plessis-Robinson</a:t>
            </a:r>
            <a:endParaRPr sz="18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endParaRPr sz="205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 txBox="1"/>
          <p:nvPr/>
        </p:nvSpPr>
        <p:spPr>
          <a:xfrm>
            <a:off x="4289200" y="275525"/>
            <a:ext cx="4560000" cy="182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fr" sz="2050" b="0" i="0" u="none" strike="noStrike" cap="none">
                <a:solidFill>
                  <a:srgbClr val="2E6286"/>
                </a:solidFill>
                <a:latin typeface="Arial"/>
                <a:ea typeface="Arial"/>
                <a:cs typeface="Arial"/>
                <a:sym typeface="Arial"/>
              </a:rPr>
              <a:t>Rétrospective des événements en IDF en 2024</a:t>
            </a:r>
            <a:endParaRPr sz="17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120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E62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369</Words>
  <Application>Microsoft Macintosh PowerPoint</Application>
  <PresentationFormat>Affichage à l'écran (16:9)</PresentationFormat>
  <Paragraphs>71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Roboto</vt:lpstr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Maison des Arts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Stéphane RIVAUD - Ville du Plessis Robinson</dc:creator>
  <cp:lastModifiedBy>Romain Ideale</cp:lastModifiedBy>
  <cp:revision>2</cp:revision>
  <dcterms:modified xsi:type="dcterms:W3CDTF">2024-12-04T15:15:35Z</dcterms:modified>
</cp:coreProperties>
</file>