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43"/>
  </p:notesMasterIdLst>
  <p:handoutMasterIdLst>
    <p:handoutMasterId r:id="rId44"/>
  </p:handoutMasterIdLst>
  <p:sldIdLst>
    <p:sldId id="256" r:id="rId3"/>
    <p:sldId id="363" r:id="rId4"/>
    <p:sldId id="398" r:id="rId5"/>
    <p:sldId id="399" r:id="rId6"/>
    <p:sldId id="400" r:id="rId7"/>
    <p:sldId id="402" r:id="rId8"/>
    <p:sldId id="403" r:id="rId9"/>
    <p:sldId id="424" r:id="rId10"/>
    <p:sldId id="411" r:id="rId11"/>
    <p:sldId id="412" r:id="rId12"/>
    <p:sldId id="413" r:id="rId13"/>
    <p:sldId id="404" r:id="rId14"/>
    <p:sldId id="405" r:id="rId15"/>
    <p:sldId id="406" r:id="rId16"/>
    <p:sldId id="407" r:id="rId17"/>
    <p:sldId id="408" r:id="rId18"/>
    <p:sldId id="350" r:id="rId19"/>
    <p:sldId id="353" r:id="rId20"/>
    <p:sldId id="421" r:id="rId21"/>
    <p:sldId id="351" r:id="rId22"/>
    <p:sldId id="422" r:id="rId23"/>
    <p:sldId id="410" r:id="rId24"/>
    <p:sldId id="409" r:id="rId25"/>
    <p:sldId id="414" r:id="rId26"/>
    <p:sldId id="392" r:id="rId27"/>
    <p:sldId id="419" r:id="rId28"/>
    <p:sldId id="393" r:id="rId29"/>
    <p:sldId id="416" r:id="rId30"/>
    <p:sldId id="417" r:id="rId31"/>
    <p:sldId id="415" r:id="rId32"/>
    <p:sldId id="418" r:id="rId33"/>
    <p:sldId id="364" r:id="rId34"/>
    <p:sldId id="423" r:id="rId35"/>
    <p:sldId id="420" r:id="rId36"/>
    <p:sldId id="371" r:id="rId37"/>
    <p:sldId id="372" r:id="rId38"/>
    <p:sldId id="397" r:id="rId39"/>
    <p:sldId id="427" r:id="rId40"/>
    <p:sldId id="425" r:id="rId41"/>
    <p:sldId id="426" r:id="rId42"/>
  </p:sldIdLst>
  <p:sldSz cx="9652000" cy="5334000"/>
  <p:notesSz cx="9926638" cy="67976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NUEL CHASSAIN" initials="EC" lastIdx="2" clrIdx="0">
    <p:extLst>
      <p:ext uri="{19B8F6BF-5375-455C-9EA6-DF929625EA0E}">
        <p15:presenceInfo xmlns:p15="http://schemas.microsoft.com/office/powerpoint/2012/main" userId="S-1-5-21-1616320312-2655828719-4280963109-84742" providerId="AD"/>
      </p:ext>
    </p:extLst>
  </p:cmAuthor>
  <p:cmAuthor id="2" name="BERTRAND NICOLLE" initials="BN" lastIdx="26" clrIdx="1">
    <p:extLst>
      <p:ext uri="{19B8F6BF-5375-455C-9EA6-DF929625EA0E}">
        <p15:presenceInfo xmlns:p15="http://schemas.microsoft.com/office/powerpoint/2012/main" userId="S-1-5-21-1616320312-2655828719-4280963109-800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74"/>
    <a:srgbClr val="EE6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40"/>
  </p:normalViewPr>
  <p:slideViewPr>
    <p:cSldViewPr>
      <p:cViewPr>
        <p:scale>
          <a:sx n="125" d="100"/>
          <a:sy n="125" d="100"/>
        </p:scale>
        <p:origin x="744" y="42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4302088" cy="339884"/>
          </a:xfrm>
          <a:prstGeom prst="rect">
            <a:avLst/>
          </a:prstGeom>
        </p:spPr>
        <p:txBody>
          <a:bodyPr vert="horz" lIns="102038" tIns="51019" rIns="102038" bIns="51019" rtlCol="0"/>
          <a:lstStyle>
            <a:lvl1pPr algn="l">
              <a:defRPr sz="1300"/>
            </a:lvl1pPr>
          </a:lstStyle>
          <a:p>
            <a:endParaRPr lang="fr-FR"/>
          </a:p>
        </p:txBody>
      </p:sp>
      <p:sp>
        <p:nvSpPr>
          <p:cNvPr id="3" name="Espace réservé de la date 2"/>
          <p:cNvSpPr>
            <a:spLocks noGrp="1"/>
          </p:cNvSpPr>
          <p:nvPr>
            <p:ph type="dt" sz="quarter" idx="1"/>
          </p:nvPr>
        </p:nvSpPr>
        <p:spPr>
          <a:xfrm>
            <a:off x="5622918" y="2"/>
            <a:ext cx="4302088" cy="339884"/>
          </a:xfrm>
          <a:prstGeom prst="rect">
            <a:avLst/>
          </a:prstGeom>
        </p:spPr>
        <p:txBody>
          <a:bodyPr vert="horz" lIns="102038" tIns="51019" rIns="102038" bIns="51019" rtlCol="0"/>
          <a:lstStyle>
            <a:lvl1pPr algn="r">
              <a:defRPr sz="1300"/>
            </a:lvl1pPr>
          </a:lstStyle>
          <a:p>
            <a:fld id="{97B30098-1DDE-4CDE-9B26-F3AFAFB51C70}" type="datetimeFigureOut">
              <a:rPr lang="fr-FR" smtClean="0"/>
              <a:t>16/04/2024</a:t>
            </a:fld>
            <a:endParaRPr lang="fr-FR"/>
          </a:p>
        </p:txBody>
      </p:sp>
      <p:sp>
        <p:nvSpPr>
          <p:cNvPr id="4" name="Espace réservé du pied de page 3"/>
          <p:cNvSpPr>
            <a:spLocks noGrp="1"/>
          </p:cNvSpPr>
          <p:nvPr>
            <p:ph type="ftr" sz="quarter" idx="2"/>
          </p:nvPr>
        </p:nvSpPr>
        <p:spPr>
          <a:xfrm>
            <a:off x="0" y="6457791"/>
            <a:ext cx="4302088" cy="339884"/>
          </a:xfrm>
          <a:prstGeom prst="rect">
            <a:avLst/>
          </a:prstGeom>
        </p:spPr>
        <p:txBody>
          <a:bodyPr vert="horz" lIns="102038" tIns="51019" rIns="102038" bIns="51019"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5622918" y="6457791"/>
            <a:ext cx="4302088" cy="339884"/>
          </a:xfrm>
          <a:prstGeom prst="rect">
            <a:avLst/>
          </a:prstGeom>
        </p:spPr>
        <p:txBody>
          <a:bodyPr vert="horz" lIns="102038" tIns="51019" rIns="102038" bIns="51019" rtlCol="0" anchor="b"/>
          <a:lstStyle>
            <a:lvl1pPr algn="r">
              <a:defRPr sz="1300"/>
            </a:lvl1pPr>
          </a:lstStyle>
          <a:p>
            <a:fld id="{02E0D7BB-1378-4ED1-B603-AA238D9F2D74}" type="slidenum">
              <a:rPr lang="fr-FR" smtClean="0"/>
              <a:t>‹N°›</a:t>
            </a:fld>
            <a:endParaRPr lang="fr-FR"/>
          </a:p>
        </p:txBody>
      </p:sp>
    </p:spTree>
    <p:extLst>
      <p:ext uri="{BB962C8B-B14F-4D97-AF65-F5344CB8AC3E}">
        <p14:creationId xmlns:p14="http://schemas.microsoft.com/office/powerpoint/2010/main" val="255044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4302088" cy="339884"/>
          </a:xfrm>
          <a:prstGeom prst="rect">
            <a:avLst/>
          </a:prstGeom>
        </p:spPr>
        <p:txBody>
          <a:bodyPr vert="horz" lIns="102038" tIns="51019" rIns="102038" bIns="51019" rtlCol="0"/>
          <a:lstStyle>
            <a:lvl1pPr algn="l">
              <a:defRPr sz="1300"/>
            </a:lvl1pPr>
          </a:lstStyle>
          <a:p>
            <a:endParaRPr lang="fr-FR"/>
          </a:p>
        </p:txBody>
      </p:sp>
      <p:sp>
        <p:nvSpPr>
          <p:cNvPr id="3" name="Espace réservé de la date 2"/>
          <p:cNvSpPr>
            <a:spLocks noGrp="1"/>
          </p:cNvSpPr>
          <p:nvPr>
            <p:ph type="dt" idx="1"/>
          </p:nvPr>
        </p:nvSpPr>
        <p:spPr>
          <a:xfrm>
            <a:off x="5622918" y="2"/>
            <a:ext cx="4302088" cy="339884"/>
          </a:xfrm>
          <a:prstGeom prst="rect">
            <a:avLst/>
          </a:prstGeom>
        </p:spPr>
        <p:txBody>
          <a:bodyPr vert="horz" lIns="102038" tIns="51019" rIns="102038" bIns="51019" rtlCol="0"/>
          <a:lstStyle>
            <a:lvl1pPr algn="r">
              <a:defRPr sz="1300"/>
            </a:lvl1pPr>
          </a:lstStyle>
          <a:p>
            <a:fld id="{DFF28DFA-AA4E-48C2-B7A0-CEEB0638621C}" type="datetimeFigureOut">
              <a:rPr lang="fr-FR" smtClean="0"/>
              <a:t>16/04/2024</a:t>
            </a:fld>
            <a:endParaRPr lang="fr-FR"/>
          </a:p>
        </p:txBody>
      </p:sp>
      <p:sp>
        <p:nvSpPr>
          <p:cNvPr id="4" name="Espace réservé de l'image des diapositives 3"/>
          <p:cNvSpPr>
            <a:spLocks noGrp="1" noRot="1" noChangeAspect="1"/>
          </p:cNvSpPr>
          <p:nvPr>
            <p:ph type="sldImg" idx="2"/>
          </p:nvPr>
        </p:nvSpPr>
        <p:spPr>
          <a:xfrm>
            <a:off x="2887663" y="849313"/>
            <a:ext cx="4151312" cy="2293937"/>
          </a:xfrm>
          <a:prstGeom prst="rect">
            <a:avLst/>
          </a:prstGeom>
          <a:noFill/>
          <a:ln w="12700">
            <a:solidFill>
              <a:prstClr val="black"/>
            </a:solidFill>
          </a:ln>
        </p:spPr>
        <p:txBody>
          <a:bodyPr vert="horz" lIns="102038" tIns="51019" rIns="102038" bIns="51019" rtlCol="0" anchor="ctr"/>
          <a:lstStyle/>
          <a:p>
            <a:endParaRPr lang="fr-FR"/>
          </a:p>
        </p:txBody>
      </p:sp>
      <p:sp>
        <p:nvSpPr>
          <p:cNvPr id="5" name="Espace réservé des notes 4"/>
          <p:cNvSpPr>
            <a:spLocks noGrp="1"/>
          </p:cNvSpPr>
          <p:nvPr>
            <p:ph type="body" sz="quarter" idx="3"/>
          </p:nvPr>
        </p:nvSpPr>
        <p:spPr>
          <a:xfrm>
            <a:off x="992665" y="3271382"/>
            <a:ext cx="7941310" cy="2676584"/>
          </a:xfrm>
          <a:prstGeom prst="rect">
            <a:avLst/>
          </a:prstGeom>
        </p:spPr>
        <p:txBody>
          <a:bodyPr vert="horz" lIns="102038" tIns="51019" rIns="102038" bIns="51019"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457791"/>
            <a:ext cx="4302088" cy="339884"/>
          </a:xfrm>
          <a:prstGeom prst="rect">
            <a:avLst/>
          </a:prstGeom>
        </p:spPr>
        <p:txBody>
          <a:bodyPr vert="horz" lIns="102038" tIns="51019" rIns="102038" bIns="5101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5622918" y="6457791"/>
            <a:ext cx="4302088" cy="339884"/>
          </a:xfrm>
          <a:prstGeom prst="rect">
            <a:avLst/>
          </a:prstGeom>
        </p:spPr>
        <p:txBody>
          <a:bodyPr vert="horz" lIns="102038" tIns="51019" rIns="102038" bIns="51019" rtlCol="0" anchor="b"/>
          <a:lstStyle>
            <a:lvl1pPr algn="r">
              <a:defRPr sz="1300"/>
            </a:lvl1pPr>
          </a:lstStyle>
          <a:p>
            <a:fld id="{08D3A7B9-A9C7-44C0-A600-225E8C65DF2D}" type="slidenum">
              <a:rPr lang="fr-FR" smtClean="0"/>
              <a:t>‹N°›</a:t>
            </a:fld>
            <a:endParaRPr lang="fr-FR"/>
          </a:p>
        </p:txBody>
      </p:sp>
    </p:spTree>
    <p:extLst>
      <p:ext uri="{BB962C8B-B14F-4D97-AF65-F5344CB8AC3E}">
        <p14:creationId xmlns:p14="http://schemas.microsoft.com/office/powerpoint/2010/main" val="2735656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95998" y="832167"/>
            <a:ext cx="9256395" cy="4121150"/>
          </a:xfrm>
          <a:custGeom>
            <a:avLst/>
            <a:gdLst/>
            <a:ahLst/>
            <a:cxnLst/>
            <a:rect l="l" t="t" r="r" b="b"/>
            <a:pathLst>
              <a:path w="9256395" h="4121150">
                <a:moveTo>
                  <a:pt x="9255988" y="0"/>
                </a:moveTo>
                <a:lnTo>
                  <a:pt x="0" y="0"/>
                </a:lnTo>
                <a:lnTo>
                  <a:pt x="0" y="4120832"/>
                </a:lnTo>
                <a:lnTo>
                  <a:pt x="9255988" y="4120832"/>
                </a:lnTo>
                <a:lnTo>
                  <a:pt x="9255988" y="0"/>
                </a:lnTo>
                <a:close/>
              </a:path>
            </a:pathLst>
          </a:custGeom>
          <a:solidFill>
            <a:srgbClr val="006E74"/>
          </a:solidFill>
        </p:spPr>
        <p:txBody>
          <a:bodyPr wrap="square" lIns="0" tIns="0" rIns="0" bIns="0" rtlCol="0"/>
          <a:lstStyle/>
          <a:p>
            <a:endParaRPr/>
          </a:p>
        </p:txBody>
      </p:sp>
      <p:sp>
        <p:nvSpPr>
          <p:cNvPr id="2" name="Holder 2"/>
          <p:cNvSpPr>
            <a:spLocks noGrp="1"/>
          </p:cNvSpPr>
          <p:nvPr>
            <p:ph type="ctrTitle"/>
          </p:nvPr>
        </p:nvSpPr>
        <p:spPr>
          <a:xfrm>
            <a:off x="601300" y="1683548"/>
            <a:ext cx="5103350" cy="1263978"/>
          </a:xfrm>
          <a:prstGeom prst="rect">
            <a:avLst/>
          </a:prstGeom>
        </p:spPr>
        <p:txBody>
          <a:bodyPr wrap="square" lIns="0" tIns="0" rIns="0" bIns="0">
            <a:spAutoFit/>
          </a:bodyPr>
          <a:lstStyle>
            <a:lvl1pPr>
              <a:defRPr sz="2700" b="1" i="1">
                <a:solidFill>
                  <a:srgbClr val="006E74"/>
                </a:solidFill>
                <a:latin typeface="Montserrat-ExtraBoldItalic"/>
                <a:cs typeface="Montserrat-ExtraBoldItalic"/>
              </a:defRPr>
            </a:lvl1pPr>
          </a:lstStyle>
          <a:p>
            <a:r>
              <a:rPr lang="fr-FR" smtClean="0"/>
              <a:t>Modifiez le style du titre</a:t>
            </a:r>
            <a:endParaRPr/>
          </a:p>
        </p:txBody>
      </p:sp>
      <p:sp>
        <p:nvSpPr>
          <p:cNvPr id="3" name="Holder 3"/>
          <p:cNvSpPr>
            <a:spLocks noGrp="1"/>
          </p:cNvSpPr>
          <p:nvPr>
            <p:ph type="subTitle" idx="4"/>
          </p:nvPr>
        </p:nvSpPr>
        <p:spPr>
          <a:xfrm>
            <a:off x="1447800" y="2987040"/>
            <a:ext cx="6756400" cy="1333500"/>
          </a:xfrm>
          <a:prstGeom prst="rect">
            <a:avLst/>
          </a:prstGeom>
        </p:spPr>
        <p:txBody>
          <a:bodyPr wrap="square" lIns="0" tIns="0" rIns="0" bIns="0">
            <a:spAutoFit/>
          </a:bodyPr>
          <a:lstStyle>
            <a:lvl1pPr>
              <a:defRPr sz="9450" b="1" i="1">
                <a:solidFill>
                  <a:srgbClr val="5DA4A9"/>
                </a:solidFill>
                <a:latin typeface="Montserrat-ExtraBoldItalic"/>
                <a:cs typeface="Montserrat-ExtraBoldItalic"/>
              </a:defRPr>
            </a:lvl1pPr>
          </a:lstStyle>
          <a:p>
            <a:r>
              <a:rPr lang="fr-FR" smtClean="0"/>
              <a:t>Modifier le style des sous-titres du masque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5" name="Holder 5"/>
          <p:cNvSpPr>
            <a:spLocks noGrp="1"/>
          </p:cNvSpPr>
          <p:nvPr>
            <p:ph type="dt" sz="half" idx="6"/>
          </p:nvPr>
        </p:nvSpPr>
        <p:spPr/>
        <p:txBody>
          <a:bodyPr lIns="0" tIns="0" rIns="0" bIns="0"/>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6" name="Triangle rectangle 25">
            <a:extLst>
              <a:ext uri="{FF2B5EF4-FFF2-40B4-BE49-F238E27FC236}">
                <a16:creationId xmlns:a16="http://schemas.microsoft.com/office/drawing/2014/main" id="{CCB5C336-8909-8FE7-2728-A0A894BC2A7E}"/>
              </a:ext>
            </a:extLst>
          </p:cNvPr>
          <p:cNvSpPr/>
          <p:nvPr userDrawn="1"/>
        </p:nvSpPr>
        <p:spPr>
          <a:xfrm flipH="1">
            <a:off x="8365068" y="2036451"/>
            <a:ext cx="1286932" cy="3297550"/>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6" name="Espace réservé pour une image  5">
            <a:extLst>
              <a:ext uri="{FF2B5EF4-FFF2-40B4-BE49-F238E27FC236}">
                <a16:creationId xmlns:a16="http://schemas.microsoft.com/office/drawing/2014/main" id="{C7F41D77-14A7-40C2-FFB1-125156324F94}"/>
              </a:ext>
            </a:extLst>
          </p:cNvPr>
          <p:cNvSpPr>
            <a:spLocks noGrp="1"/>
          </p:cNvSpPr>
          <p:nvPr>
            <p:ph type="pic" sz="quarter" idx="13"/>
          </p:nvPr>
        </p:nvSpPr>
        <p:spPr bwMode="gray">
          <a:xfrm>
            <a:off x="-5807" y="927278"/>
            <a:ext cx="2271516" cy="3920151"/>
          </a:xfrm>
          <a:custGeom>
            <a:avLst/>
            <a:gdLst>
              <a:gd name="connsiteX0" fmla="*/ 3 w 3005844"/>
              <a:gd name="connsiteY0" fmla="*/ 1785758 h 4675187"/>
              <a:gd name="connsiteX1" fmla="*/ 1502922 w 3005844"/>
              <a:gd name="connsiteY1" fmla="*/ 0 h 4675187"/>
              <a:gd name="connsiteX2" fmla="*/ 3005841 w 3005844"/>
              <a:gd name="connsiteY2" fmla="*/ 1785758 h 4675187"/>
              <a:gd name="connsiteX3" fmla="*/ 2431777 w 3005844"/>
              <a:gd name="connsiteY3" fmla="*/ 4675175 h 4675187"/>
              <a:gd name="connsiteX4" fmla="*/ 574067 w 3005844"/>
              <a:gd name="connsiteY4" fmla="*/ 4675175 h 4675187"/>
              <a:gd name="connsiteX5" fmla="*/ 3 w 3005844"/>
              <a:gd name="connsiteY5" fmla="*/ 1785758 h 4675187"/>
              <a:gd name="connsiteX0" fmla="*/ 0 w 3005838"/>
              <a:gd name="connsiteY0" fmla="*/ 1794635 h 4684052"/>
              <a:gd name="connsiteX1" fmla="*/ 899237 w 3005838"/>
              <a:gd name="connsiteY1" fmla="*/ 0 h 4684052"/>
              <a:gd name="connsiteX2" fmla="*/ 3005838 w 3005838"/>
              <a:gd name="connsiteY2" fmla="*/ 1794635 h 4684052"/>
              <a:gd name="connsiteX3" fmla="*/ 2431774 w 3005838"/>
              <a:gd name="connsiteY3" fmla="*/ 4684052 h 4684052"/>
              <a:gd name="connsiteX4" fmla="*/ 574064 w 3005838"/>
              <a:gd name="connsiteY4" fmla="*/ 4684052 h 4684052"/>
              <a:gd name="connsiteX5" fmla="*/ 0 w 3005838"/>
              <a:gd name="connsiteY5" fmla="*/ 1794635 h 4684052"/>
              <a:gd name="connsiteX0" fmla="*/ 0 w 3431966"/>
              <a:gd name="connsiteY0" fmla="*/ 3428126 h 4684052"/>
              <a:gd name="connsiteX1" fmla="*/ 1325365 w 3431966"/>
              <a:gd name="connsiteY1" fmla="*/ 0 h 4684052"/>
              <a:gd name="connsiteX2" fmla="*/ 3431966 w 3431966"/>
              <a:gd name="connsiteY2" fmla="*/ 1794635 h 4684052"/>
              <a:gd name="connsiteX3" fmla="*/ 2857902 w 3431966"/>
              <a:gd name="connsiteY3" fmla="*/ 4684052 h 4684052"/>
              <a:gd name="connsiteX4" fmla="*/ 1000192 w 3431966"/>
              <a:gd name="connsiteY4" fmla="*/ 4684052 h 4684052"/>
              <a:gd name="connsiteX5" fmla="*/ 0 w 3431966"/>
              <a:gd name="connsiteY5" fmla="*/ 3428126 h 4684052"/>
              <a:gd name="connsiteX0" fmla="*/ 0 w 3431966"/>
              <a:gd name="connsiteY0" fmla="*/ 3419248 h 4675174"/>
              <a:gd name="connsiteX1" fmla="*/ 1343121 w 3431966"/>
              <a:gd name="connsiteY1" fmla="*/ 0 h 4675174"/>
              <a:gd name="connsiteX2" fmla="*/ 3431966 w 3431966"/>
              <a:gd name="connsiteY2" fmla="*/ 1785757 h 4675174"/>
              <a:gd name="connsiteX3" fmla="*/ 2857902 w 3431966"/>
              <a:gd name="connsiteY3" fmla="*/ 4675174 h 4675174"/>
              <a:gd name="connsiteX4" fmla="*/ 1000192 w 3431966"/>
              <a:gd name="connsiteY4" fmla="*/ 4675174 h 4675174"/>
              <a:gd name="connsiteX5" fmla="*/ 0 w 3431966"/>
              <a:gd name="connsiteY5" fmla="*/ 3419248 h 4675174"/>
              <a:gd name="connsiteX0" fmla="*/ 0 w 2863795"/>
              <a:gd name="connsiteY0" fmla="*/ 3419248 h 4675174"/>
              <a:gd name="connsiteX1" fmla="*/ 1343121 w 2863795"/>
              <a:gd name="connsiteY1" fmla="*/ 0 h 4675174"/>
              <a:gd name="connsiteX2" fmla="*/ 2863795 w 2863795"/>
              <a:gd name="connsiteY2" fmla="*/ 1345 h 4675174"/>
              <a:gd name="connsiteX3" fmla="*/ 2857902 w 2863795"/>
              <a:gd name="connsiteY3" fmla="*/ 4675174 h 4675174"/>
              <a:gd name="connsiteX4" fmla="*/ 1000192 w 2863795"/>
              <a:gd name="connsiteY4" fmla="*/ 4675174 h 4675174"/>
              <a:gd name="connsiteX5" fmla="*/ 0 w 2863795"/>
              <a:gd name="connsiteY5" fmla="*/ 3419248 h 4675174"/>
              <a:gd name="connsiteX0" fmla="*/ 0 w 2863795"/>
              <a:gd name="connsiteY0" fmla="*/ 3419248 h 4675174"/>
              <a:gd name="connsiteX1" fmla="*/ 1343121 w 2863795"/>
              <a:gd name="connsiteY1" fmla="*/ 0 h 4675174"/>
              <a:gd name="connsiteX2" fmla="*/ 2863795 w 2863795"/>
              <a:gd name="connsiteY2" fmla="*/ 1345 h 4675174"/>
              <a:gd name="connsiteX3" fmla="*/ 2857902 w 2863795"/>
              <a:gd name="connsiteY3" fmla="*/ 4675174 h 4675174"/>
              <a:gd name="connsiteX4" fmla="*/ 5893 w 2863795"/>
              <a:gd name="connsiteY4" fmla="*/ 4675174 h 4675174"/>
              <a:gd name="connsiteX5" fmla="*/ 0 w 2863795"/>
              <a:gd name="connsiteY5" fmla="*/ 3419248 h 4675174"/>
              <a:gd name="connsiteX0" fmla="*/ 0 w 2863795"/>
              <a:gd name="connsiteY0" fmla="*/ 3419248 h 5190079"/>
              <a:gd name="connsiteX1" fmla="*/ 1343121 w 2863795"/>
              <a:gd name="connsiteY1" fmla="*/ 0 h 5190079"/>
              <a:gd name="connsiteX2" fmla="*/ 2863795 w 2863795"/>
              <a:gd name="connsiteY2" fmla="*/ 1345 h 5190079"/>
              <a:gd name="connsiteX3" fmla="*/ 2857902 w 2863795"/>
              <a:gd name="connsiteY3" fmla="*/ 4675174 h 5190079"/>
              <a:gd name="connsiteX4" fmla="*/ 5893 w 2863795"/>
              <a:gd name="connsiteY4" fmla="*/ 5190079 h 5190079"/>
              <a:gd name="connsiteX5" fmla="*/ 0 w 2863795"/>
              <a:gd name="connsiteY5" fmla="*/ 3419248 h 5190079"/>
              <a:gd name="connsiteX0" fmla="*/ 0 w 2867135"/>
              <a:gd name="connsiteY0" fmla="*/ 3419248 h 5207834"/>
              <a:gd name="connsiteX1" fmla="*/ 1343121 w 2867135"/>
              <a:gd name="connsiteY1" fmla="*/ 0 h 5207834"/>
              <a:gd name="connsiteX2" fmla="*/ 2863795 w 2867135"/>
              <a:gd name="connsiteY2" fmla="*/ 1345 h 5207834"/>
              <a:gd name="connsiteX3" fmla="*/ 2866780 w 2867135"/>
              <a:gd name="connsiteY3" fmla="*/ 5207834 h 5207834"/>
              <a:gd name="connsiteX4" fmla="*/ 5893 w 2867135"/>
              <a:gd name="connsiteY4" fmla="*/ 5190079 h 5207834"/>
              <a:gd name="connsiteX5" fmla="*/ 0 w 2867135"/>
              <a:gd name="connsiteY5" fmla="*/ 3419248 h 5207834"/>
              <a:gd name="connsiteX0" fmla="*/ 0 w 2874583"/>
              <a:gd name="connsiteY0" fmla="*/ 3419248 h 5190079"/>
              <a:gd name="connsiteX1" fmla="*/ 1343121 w 2874583"/>
              <a:gd name="connsiteY1" fmla="*/ 0 h 5190079"/>
              <a:gd name="connsiteX2" fmla="*/ 2863795 w 2874583"/>
              <a:gd name="connsiteY2" fmla="*/ 1345 h 5190079"/>
              <a:gd name="connsiteX3" fmla="*/ 2874400 w 2874583"/>
              <a:gd name="connsiteY3" fmla="*/ 5040194 h 5190079"/>
              <a:gd name="connsiteX4" fmla="*/ 5893 w 2874583"/>
              <a:gd name="connsiteY4" fmla="*/ 5190079 h 5190079"/>
              <a:gd name="connsiteX5" fmla="*/ 0 w 2874583"/>
              <a:gd name="connsiteY5" fmla="*/ 3419248 h 5190079"/>
              <a:gd name="connsiteX0" fmla="*/ 0 w 2874583"/>
              <a:gd name="connsiteY0" fmla="*/ 3419248 h 5052919"/>
              <a:gd name="connsiteX1" fmla="*/ 1343121 w 2874583"/>
              <a:gd name="connsiteY1" fmla="*/ 0 h 5052919"/>
              <a:gd name="connsiteX2" fmla="*/ 2863795 w 2874583"/>
              <a:gd name="connsiteY2" fmla="*/ 1345 h 5052919"/>
              <a:gd name="connsiteX3" fmla="*/ 2874400 w 2874583"/>
              <a:gd name="connsiteY3" fmla="*/ 5040194 h 5052919"/>
              <a:gd name="connsiteX4" fmla="*/ 5893 w 2874583"/>
              <a:gd name="connsiteY4" fmla="*/ 5052919 h 5052919"/>
              <a:gd name="connsiteX5" fmla="*/ 0 w 2874583"/>
              <a:gd name="connsiteY5" fmla="*/ 3419248 h 5052919"/>
              <a:gd name="connsiteX0" fmla="*/ 0 w 2874583"/>
              <a:gd name="connsiteY0" fmla="*/ 3419248 h 5040194"/>
              <a:gd name="connsiteX1" fmla="*/ 1343121 w 2874583"/>
              <a:gd name="connsiteY1" fmla="*/ 0 h 5040194"/>
              <a:gd name="connsiteX2" fmla="*/ 2863795 w 2874583"/>
              <a:gd name="connsiteY2" fmla="*/ 1345 h 5040194"/>
              <a:gd name="connsiteX3" fmla="*/ 2874400 w 2874583"/>
              <a:gd name="connsiteY3" fmla="*/ 5040194 h 5040194"/>
              <a:gd name="connsiteX4" fmla="*/ 5893 w 2874583"/>
              <a:gd name="connsiteY4" fmla="*/ 5037679 h 5040194"/>
              <a:gd name="connsiteX5" fmla="*/ 0 w 2874583"/>
              <a:gd name="connsiteY5" fmla="*/ 3419248 h 5040194"/>
              <a:gd name="connsiteX0" fmla="*/ 0 w 2863795"/>
              <a:gd name="connsiteY0" fmla="*/ 3419248 h 5040194"/>
              <a:gd name="connsiteX1" fmla="*/ 1343121 w 2863795"/>
              <a:gd name="connsiteY1" fmla="*/ 0 h 5040194"/>
              <a:gd name="connsiteX2" fmla="*/ 2863795 w 2863795"/>
              <a:gd name="connsiteY2" fmla="*/ 1345 h 5040194"/>
              <a:gd name="connsiteX3" fmla="*/ 2859160 w 2863795"/>
              <a:gd name="connsiteY3" fmla="*/ 5040194 h 5040194"/>
              <a:gd name="connsiteX4" fmla="*/ 5893 w 2863795"/>
              <a:gd name="connsiteY4" fmla="*/ 5037679 h 5040194"/>
              <a:gd name="connsiteX5" fmla="*/ 0 w 2863795"/>
              <a:gd name="connsiteY5" fmla="*/ 3419248 h 5040194"/>
              <a:gd name="connsiteX0" fmla="*/ 0 w 2863795"/>
              <a:gd name="connsiteY0" fmla="*/ 3419248 h 5040194"/>
              <a:gd name="connsiteX1" fmla="*/ 1343121 w 2863795"/>
              <a:gd name="connsiteY1" fmla="*/ 0 h 5040194"/>
              <a:gd name="connsiteX2" fmla="*/ 2863795 w 2863795"/>
              <a:gd name="connsiteY2" fmla="*/ 1345 h 5040194"/>
              <a:gd name="connsiteX3" fmla="*/ 2859160 w 2863795"/>
              <a:gd name="connsiteY3" fmla="*/ 5040194 h 5040194"/>
              <a:gd name="connsiteX4" fmla="*/ 5893 w 2863795"/>
              <a:gd name="connsiteY4" fmla="*/ 5037679 h 5040194"/>
              <a:gd name="connsiteX5" fmla="*/ 0 w 2863795"/>
              <a:gd name="connsiteY5" fmla="*/ 3419248 h 5040194"/>
              <a:gd name="connsiteX0" fmla="*/ 0 w 2874583"/>
              <a:gd name="connsiteY0" fmla="*/ 3419248 h 5040194"/>
              <a:gd name="connsiteX1" fmla="*/ 1343121 w 2874583"/>
              <a:gd name="connsiteY1" fmla="*/ 0 h 5040194"/>
              <a:gd name="connsiteX2" fmla="*/ 2863795 w 2874583"/>
              <a:gd name="connsiteY2" fmla="*/ 1345 h 5040194"/>
              <a:gd name="connsiteX3" fmla="*/ 2874400 w 2874583"/>
              <a:gd name="connsiteY3" fmla="*/ 5040194 h 5040194"/>
              <a:gd name="connsiteX4" fmla="*/ 5893 w 2874583"/>
              <a:gd name="connsiteY4" fmla="*/ 5037679 h 5040194"/>
              <a:gd name="connsiteX5" fmla="*/ 0 w 2874583"/>
              <a:gd name="connsiteY5" fmla="*/ 3419248 h 5040194"/>
              <a:gd name="connsiteX0" fmla="*/ 0 w 2867135"/>
              <a:gd name="connsiteY0" fmla="*/ 3419248 h 5040194"/>
              <a:gd name="connsiteX1" fmla="*/ 1343121 w 2867135"/>
              <a:gd name="connsiteY1" fmla="*/ 0 h 5040194"/>
              <a:gd name="connsiteX2" fmla="*/ 2863795 w 2867135"/>
              <a:gd name="connsiteY2" fmla="*/ 1345 h 5040194"/>
              <a:gd name="connsiteX3" fmla="*/ 2866780 w 2867135"/>
              <a:gd name="connsiteY3" fmla="*/ 5040194 h 5040194"/>
              <a:gd name="connsiteX4" fmla="*/ 5893 w 2867135"/>
              <a:gd name="connsiteY4" fmla="*/ 5037679 h 5040194"/>
              <a:gd name="connsiteX5" fmla="*/ 0 w 2867135"/>
              <a:gd name="connsiteY5" fmla="*/ 3419248 h 5040194"/>
              <a:gd name="connsiteX0" fmla="*/ 0 w 2867135"/>
              <a:gd name="connsiteY0" fmla="*/ 3434488 h 5040194"/>
              <a:gd name="connsiteX1" fmla="*/ 1343121 w 2867135"/>
              <a:gd name="connsiteY1" fmla="*/ 0 h 5040194"/>
              <a:gd name="connsiteX2" fmla="*/ 2863795 w 2867135"/>
              <a:gd name="connsiteY2" fmla="*/ 1345 h 5040194"/>
              <a:gd name="connsiteX3" fmla="*/ 2866780 w 2867135"/>
              <a:gd name="connsiteY3" fmla="*/ 5040194 h 5040194"/>
              <a:gd name="connsiteX4" fmla="*/ 5893 w 2867135"/>
              <a:gd name="connsiteY4" fmla="*/ 5037679 h 5040194"/>
              <a:gd name="connsiteX5" fmla="*/ 0 w 2867135"/>
              <a:gd name="connsiteY5" fmla="*/ 3434488 h 5040194"/>
              <a:gd name="connsiteX0" fmla="*/ 0 w 2867135"/>
              <a:gd name="connsiteY0" fmla="*/ 3434488 h 5040194"/>
              <a:gd name="connsiteX1" fmla="*/ 1343121 w 2867135"/>
              <a:gd name="connsiteY1" fmla="*/ 0 h 5040194"/>
              <a:gd name="connsiteX2" fmla="*/ 2863795 w 2867135"/>
              <a:gd name="connsiteY2" fmla="*/ 1345 h 5040194"/>
              <a:gd name="connsiteX3" fmla="*/ 2866780 w 2867135"/>
              <a:gd name="connsiteY3" fmla="*/ 5040194 h 5040194"/>
              <a:gd name="connsiteX4" fmla="*/ 5893 w 2867135"/>
              <a:gd name="connsiteY4" fmla="*/ 5037679 h 5040194"/>
              <a:gd name="connsiteX5" fmla="*/ 0 w 2867135"/>
              <a:gd name="connsiteY5" fmla="*/ 3434488 h 5040194"/>
              <a:gd name="connsiteX0" fmla="*/ 2148 w 2869283"/>
              <a:gd name="connsiteY0" fmla="*/ 3434488 h 5040194"/>
              <a:gd name="connsiteX1" fmla="*/ 1345269 w 2869283"/>
              <a:gd name="connsiteY1" fmla="*/ 0 h 5040194"/>
              <a:gd name="connsiteX2" fmla="*/ 2865943 w 2869283"/>
              <a:gd name="connsiteY2" fmla="*/ 1345 h 5040194"/>
              <a:gd name="connsiteX3" fmla="*/ 2868928 w 2869283"/>
              <a:gd name="connsiteY3" fmla="*/ 5040194 h 5040194"/>
              <a:gd name="connsiteX4" fmla="*/ 421 w 2869283"/>
              <a:gd name="connsiteY4" fmla="*/ 5037679 h 5040194"/>
              <a:gd name="connsiteX5" fmla="*/ 2148 w 2869283"/>
              <a:gd name="connsiteY5" fmla="*/ 3434488 h 50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283" h="5040194">
                <a:moveTo>
                  <a:pt x="2148" y="3434488"/>
                </a:moveTo>
                <a:lnTo>
                  <a:pt x="1345269" y="0"/>
                </a:lnTo>
                <a:lnTo>
                  <a:pt x="2865943" y="1345"/>
                </a:lnTo>
                <a:cubicBezTo>
                  <a:pt x="2863979" y="1559288"/>
                  <a:pt x="2870892" y="3482251"/>
                  <a:pt x="2868928" y="5040194"/>
                </a:cubicBezTo>
                <a:lnTo>
                  <a:pt x="421" y="5037679"/>
                </a:lnTo>
                <a:cubicBezTo>
                  <a:pt x="-1543" y="4619037"/>
                  <a:pt x="4112" y="3853130"/>
                  <a:pt x="2148" y="3434488"/>
                </a:cubicBezTo>
                <a:close/>
              </a:path>
            </a:pathLst>
          </a:custGeom>
        </p:spPr>
        <p:txBody>
          <a:bodyPr anchor="ctr"/>
          <a:lstStyle>
            <a:lvl1pPr algn="ctr">
              <a:defRPr/>
            </a:lvl1pPr>
          </a:lstStyle>
          <a:p>
            <a:endParaRPr lang="fr-FR"/>
          </a:p>
        </p:txBody>
      </p:sp>
      <p:sp>
        <p:nvSpPr>
          <p:cNvPr id="14" name="Sous-titre 2">
            <a:extLst>
              <a:ext uri="{FF2B5EF4-FFF2-40B4-BE49-F238E27FC236}">
                <a16:creationId xmlns:a16="http://schemas.microsoft.com/office/drawing/2014/main" id="{676AAF5E-12EF-F1A6-7EB0-228E36B8DE1B}"/>
              </a:ext>
            </a:extLst>
          </p:cNvPr>
          <p:cNvSpPr>
            <a:spLocks noGrp="1"/>
          </p:cNvSpPr>
          <p:nvPr>
            <p:ph type="subTitle" idx="1"/>
          </p:nvPr>
        </p:nvSpPr>
        <p:spPr>
          <a:xfrm>
            <a:off x="3005095" y="1486652"/>
            <a:ext cx="5258225" cy="242033"/>
          </a:xfrm>
        </p:spPr>
        <p:txBody>
          <a:bodyPr/>
          <a:lstStyle>
            <a:lvl1pPr marL="0" indent="0" algn="l">
              <a:buNone/>
              <a:defRPr lang="fr-FR" sz="990" b="1" kern="1200" cap="none" baseline="0" dirty="0">
                <a:solidFill>
                  <a:schemeClr val="accent1">
                    <a:lumMod val="75000"/>
                    <a:lumOff val="25000"/>
                  </a:schemeClr>
                </a:solidFill>
                <a:latin typeface="+mj-lt"/>
                <a:ea typeface="+mj-ea"/>
                <a:cs typeface="+mj-cs"/>
              </a:defRPr>
            </a:lvl1pPr>
            <a:lvl2pPr marL="282863" indent="0" algn="ctr">
              <a:buNone/>
              <a:defRPr sz="1237"/>
            </a:lvl2pPr>
            <a:lvl3pPr marL="565726" indent="0" algn="ctr">
              <a:buNone/>
              <a:defRPr sz="1114"/>
            </a:lvl3pPr>
            <a:lvl4pPr marL="848589" indent="0" algn="ctr">
              <a:buNone/>
              <a:defRPr sz="990"/>
            </a:lvl4pPr>
            <a:lvl5pPr marL="1131453" indent="0" algn="ctr">
              <a:buNone/>
              <a:defRPr sz="990"/>
            </a:lvl5pPr>
            <a:lvl6pPr marL="1414316" indent="0" algn="ctr">
              <a:buNone/>
              <a:defRPr sz="990"/>
            </a:lvl6pPr>
            <a:lvl7pPr marL="1697179" indent="0" algn="ctr">
              <a:buNone/>
              <a:defRPr sz="990"/>
            </a:lvl7pPr>
            <a:lvl8pPr marL="1980042" indent="0" algn="ctr">
              <a:buNone/>
              <a:defRPr sz="990"/>
            </a:lvl8pPr>
            <a:lvl9pPr marL="2262906" indent="0" algn="ctr">
              <a:buNone/>
              <a:defRPr sz="990"/>
            </a:lvl9pPr>
          </a:lstStyle>
          <a:p>
            <a:r>
              <a:rPr lang="fr-FR"/>
              <a:t>Modifiez le style des sous-titres du masque</a:t>
            </a:r>
          </a:p>
        </p:txBody>
      </p:sp>
      <p:sp>
        <p:nvSpPr>
          <p:cNvPr id="2" name="Titre 1">
            <a:extLst>
              <a:ext uri="{FF2B5EF4-FFF2-40B4-BE49-F238E27FC236}">
                <a16:creationId xmlns:a16="http://schemas.microsoft.com/office/drawing/2014/main" id="{DEF3446A-D86D-5F7E-0745-AA469D0CB9B2}"/>
              </a:ext>
            </a:extLst>
          </p:cNvPr>
          <p:cNvSpPr>
            <a:spLocks noGrp="1"/>
          </p:cNvSpPr>
          <p:nvPr>
            <p:ph type="title" hasCustomPrompt="1"/>
          </p:nvPr>
        </p:nvSpPr>
        <p:spPr>
          <a:xfrm>
            <a:off x="2693762" y="927037"/>
            <a:ext cx="5568804" cy="400531"/>
          </a:xfrm>
        </p:spPr>
        <p:txBody>
          <a:bodyPr lIns="0" tIns="0" rIns="0" bIns="0" anchor="t">
            <a:noAutofit/>
          </a:bodyPr>
          <a:lstStyle>
            <a:lvl1pPr marL="0" indent="0">
              <a:defRPr sz="1732" cap="all" baseline="0">
                <a:solidFill>
                  <a:schemeClr val="accent2"/>
                </a:solidFill>
              </a:defRPr>
            </a:lvl1pPr>
          </a:lstStyle>
          <a:p>
            <a:r>
              <a:rPr lang="fr-FR"/>
              <a:t>Modifiez le style du titre sur plusieurs lignes</a:t>
            </a:r>
          </a:p>
        </p:txBody>
      </p:sp>
      <p:sp>
        <p:nvSpPr>
          <p:cNvPr id="16" name="Espace réservé du texte 15">
            <a:extLst>
              <a:ext uri="{FF2B5EF4-FFF2-40B4-BE49-F238E27FC236}">
                <a16:creationId xmlns:a16="http://schemas.microsoft.com/office/drawing/2014/main" id="{D9A38A85-3123-7FAD-5D47-E00833CDC874}"/>
              </a:ext>
            </a:extLst>
          </p:cNvPr>
          <p:cNvSpPr>
            <a:spLocks noGrp="1"/>
          </p:cNvSpPr>
          <p:nvPr>
            <p:ph type="body" sz="quarter" idx="14"/>
          </p:nvPr>
        </p:nvSpPr>
        <p:spPr>
          <a:xfrm>
            <a:off x="3005001" y="1832602"/>
            <a:ext cx="5257564" cy="938389"/>
          </a:xfrm>
        </p:spPr>
        <p:txBody>
          <a:bodyPr/>
          <a:lstStyle>
            <a:lvl1pPr marL="188575" indent="-176790" algn="l" defTabSz="754283" rtl="0" eaLnBrk="1" latinLnBrk="0" hangingPunct="1">
              <a:lnSpc>
                <a:spcPct val="100000"/>
              </a:lnSpc>
              <a:spcBef>
                <a:spcPct val="0"/>
              </a:spcBef>
              <a:buClr>
                <a:schemeClr val="accent2">
                  <a:lumMod val="60000"/>
                  <a:lumOff val="40000"/>
                </a:schemeClr>
              </a:buClr>
              <a:buFont typeface="Arial" panose="020B0604020202020204" pitchFamily="34" charset="0"/>
              <a:buChar char="•"/>
              <a:tabLst/>
              <a:defRPr lang="fr-FR" sz="866" b="0" kern="1200" cap="none" baseline="0" dirty="0" smtClean="0">
                <a:solidFill>
                  <a:schemeClr val="accent2"/>
                </a:solidFill>
                <a:latin typeface="+mj-lt"/>
                <a:ea typeface="+mj-ea"/>
                <a:cs typeface="+mj-cs"/>
              </a:defRPr>
            </a:lvl1pPr>
          </a:lstStyle>
          <a:p>
            <a:pPr lvl="0"/>
            <a:r>
              <a:rPr lang="fr-FR"/>
              <a:t>Cliquez pour modifier les styles du texte du masque</a:t>
            </a:r>
          </a:p>
        </p:txBody>
      </p:sp>
      <p:sp>
        <p:nvSpPr>
          <p:cNvPr id="18" name="Triangle rectangle 17">
            <a:extLst>
              <a:ext uri="{FF2B5EF4-FFF2-40B4-BE49-F238E27FC236}">
                <a16:creationId xmlns:a16="http://schemas.microsoft.com/office/drawing/2014/main" id="{5F3FCF6B-7EAE-5361-1642-4E544C15DEB6}"/>
              </a:ext>
            </a:extLst>
          </p:cNvPr>
          <p:cNvSpPr/>
          <p:nvPr userDrawn="1"/>
        </p:nvSpPr>
        <p:spPr>
          <a:xfrm rot="10800000" flipH="1">
            <a:off x="-4913" y="0"/>
            <a:ext cx="1412498" cy="3619291"/>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9" name="Rectangle 18">
            <a:extLst>
              <a:ext uri="{FF2B5EF4-FFF2-40B4-BE49-F238E27FC236}">
                <a16:creationId xmlns:a16="http://schemas.microsoft.com/office/drawing/2014/main" id="{F278F3D4-CD15-C796-CC84-8660CCD37369}"/>
              </a:ext>
            </a:extLst>
          </p:cNvPr>
          <p:cNvSpPr/>
          <p:nvPr userDrawn="1"/>
        </p:nvSpPr>
        <p:spPr>
          <a:xfrm>
            <a:off x="2" y="1"/>
            <a:ext cx="2504941" cy="9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pic>
        <p:nvPicPr>
          <p:cNvPr id="20" name="Image 19">
            <a:extLst>
              <a:ext uri="{FF2B5EF4-FFF2-40B4-BE49-F238E27FC236}">
                <a16:creationId xmlns:a16="http://schemas.microsoft.com/office/drawing/2014/main" id="{17F9339E-5065-1B80-6089-3DCF550DE5AB}"/>
              </a:ext>
            </a:extLst>
          </p:cNvPr>
          <p:cNvPicPr>
            <a:picLocks noChangeAspect="1"/>
          </p:cNvPicPr>
          <p:nvPr userDrawn="1"/>
        </p:nvPicPr>
        <p:blipFill>
          <a:blip r:embed="rId2"/>
          <a:srcRect/>
          <a:stretch/>
        </p:blipFill>
        <p:spPr>
          <a:xfrm>
            <a:off x="299677" y="95256"/>
            <a:ext cx="1131143" cy="704871"/>
          </a:xfrm>
          <a:prstGeom prst="rect">
            <a:avLst/>
          </a:prstGeom>
        </p:spPr>
      </p:pic>
      <p:sp>
        <p:nvSpPr>
          <p:cNvPr id="22" name="Rectangle 21">
            <a:extLst>
              <a:ext uri="{FF2B5EF4-FFF2-40B4-BE49-F238E27FC236}">
                <a16:creationId xmlns:a16="http://schemas.microsoft.com/office/drawing/2014/main" id="{4EFC6120-C51A-8FEB-F389-C6529A6D6B39}"/>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3" name="Espace réservé du numéro de diapositive 5">
            <a:extLst>
              <a:ext uri="{FF2B5EF4-FFF2-40B4-BE49-F238E27FC236}">
                <a16:creationId xmlns:a16="http://schemas.microsoft.com/office/drawing/2014/main" id="{DE771E9A-E0BD-E639-4DBA-00A7080C33A8}"/>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24" name="Espace réservé de la date 1">
            <a:extLst>
              <a:ext uri="{FF2B5EF4-FFF2-40B4-BE49-F238E27FC236}">
                <a16:creationId xmlns:a16="http://schemas.microsoft.com/office/drawing/2014/main" id="{0111DB18-0F31-1932-5FAC-1018A499DC3A}"/>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9B52F962-DEDA-4ED4-9CE3-129D611399E6}" type="datetime1">
              <a:rPr lang="fr-FR" smtClean="0"/>
              <a:t>16/04/2024</a:t>
            </a:fld>
            <a:endParaRPr lang="fr-FR"/>
          </a:p>
        </p:txBody>
      </p:sp>
      <p:cxnSp>
        <p:nvCxnSpPr>
          <p:cNvPr id="25" name="Connecteur droit 24">
            <a:extLst>
              <a:ext uri="{FF2B5EF4-FFF2-40B4-BE49-F238E27FC236}">
                <a16:creationId xmlns:a16="http://schemas.microsoft.com/office/drawing/2014/main" id="{CEB4D1EA-EB03-3A50-91C0-521C4B4D80BB}"/>
              </a:ext>
            </a:extLst>
          </p:cNvPr>
          <p:cNvCxnSpPr>
            <a:cxnSpLocks/>
          </p:cNvCxnSpPr>
          <p:nvPr userDrawn="1"/>
        </p:nvCxnSpPr>
        <p:spPr>
          <a:xfrm>
            <a:off x="333243" y="4957191"/>
            <a:ext cx="890151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284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4" name="Triangle rectangle 23">
            <a:extLst>
              <a:ext uri="{FF2B5EF4-FFF2-40B4-BE49-F238E27FC236}">
                <a16:creationId xmlns:a16="http://schemas.microsoft.com/office/drawing/2014/main" id="{7DDBB7FE-F6A4-F9BB-909B-2BF6581B6114}"/>
              </a:ext>
            </a:extLst>
          </p:cNvPr>
          <p:cNvSpPr/>
          <p:nvPr userDrawn="1"/>
        </p:nvSpPr>
        <p:spPr>
          <a:xfrm flipH="1">
            <a:off x="8365068" y="2036451"/>
            <a:ext cx="1286932" cy="3297550"/>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4" name="Sous-titre 2">
            <a:extLst>
              <a:ext uri="{FF2B5EF4-FFF2-40B4-BE49-F238E27FC236}">
                <a16:creationId xmlns:a16="http://schemas.microsoft.com/office/drawing/2014/main" id="{676AAF5E-12EF-F1A6-7EB0-228E36B8DE1B}"/>
              </a:ext>
            </a:extLst>
          </p:cNvPr>
          <p:cNvSpPr>
            <a:spLocks noGrp="1"/>
          </p:cNvSpPr>
          <p:nvPr>
            <p:ph type="subTitle" idx="1"/>
          </p:nvPr>
        </p:nvSpPr>
        <p:spPr>
          <a:xfrm>
            <a:off x="2577043" y="1486652"/>
            <a:ext cx="5258225" cy="242033"/>
          </a:xfrm>
        </p:spPr>
        <p:txBody>
          <a:bodyPr/>
          <a:lstStyle>
            <a:lvl1pPr marL="0" indent="0" algn="l">
              <a:buNone/>
              <a:defRPr lang="fr-FR" sz="990" b="1" kern="1200" cap="none" baseline="0" dirty="0">
                <a:solidFill>
                  <a:schemeClr val="accent1">
                    <a:lumMod val="75000"/>
                    <a:lumOff val="25000"/>
                  </a:schemeClr>
                </a:solidFill>
                <a:latin typeface="+mj-lt"/>
                <a:ea typeface="+mj-ea"/>
                <a:cs typeface="+mj-cs"/>
              </a:defRPr>
            </a:lvl1pPr>
            <a:lvl2pPr marL="282863" indent="0" algn="ctr">
              <a:buNone/>
              <a:defRPr sz="1237"/>
            </a:lvl2pPr>
            <a:lvl3pPr marL="565726" indent="0" algn="ctr">
              <a:buNone/>
              <a:defRPr sz="1114"/>
            </a:lvl3pPr>
            <a:lvl4pPr marL="848589" indent="0" algn="ctr">
              <a:buNone/>
              <a:defRPr sz="990"/>
            </a:lvl4pPr>
            <a:lvl5pPr marL="1131453" indent="0" algn="ctr">
              <a:buNone/>
              <a:defRPr sz="990"/>
            </a:lvl5pPr>
            <a:lvl6pPr marL="1414316" indent="0" algn="ctr">
              <a:buNone/>
              <a:defRPr sz="990"/>
            </a:lvl6pPr>
            <a:lvl7pPr marL="1697179" indent="0" algn="ctr">
              <a:buNone/>
              <a:defRPr sz="990"/>
            </a:lvl7pPr>
            <a:lvl8pPr marL="1980042" indent="0" algn="ctr">
              <a:buNone/>
              <a:defRPr sz="990"/>
            </a:lvl8pPr>
            <a:lvl9pPr marL="2262906" indent="0" algn="ctr">
              <a:buNone/>
              <a:defRPr sz="990"/>
            </a:lvl9pPr>
          </a:lstStyle>
          <a:p>
            <a:r>
              <a:rPr lang="fr-FR"/>
              <a:t>Modifiez le style des sous-titres du masque</a:t>
            </a:r>
          </a:p>
        </p:txBody>
      </p:sp>
      <p:sp>
        <p:nvSpPr>
          <p:cNvPr id="2" name="Titre 1">
            <a:extLst>
              <a:ext uri="{FF2B5EF4-FFF2-40B4-BE49-F238E27FC236}">
                <a16:creationId xmlns:a16="http://schemas.microsoft.com/office/drawing/2014/main" id="{DEF3446A-D86D-5F7E-0745-AA469D0CB9B2}"/>
              </a:ext>
            </a:extLst>
          </p:cNvPr>
          <p:cNvSpPr>
            <a:spLocks noGrp="1"/>
          </p:cNvSpPr>
          <p:nvPr>
            <p:ph type="title" hasCustomPrompt="1"/>
          </p:nvPr>
        </p:nvSpPr>
        <p:spPr>
          <a:xfrm>
            <a:off x="2265709" y="927037"/>
            <a:ext cx="5568804" cy="400531"/>
          </a:xfrm>
        </p:spPr>
        <p:txBody>
          <a:bodyPr lIns="0" tIns="0" rIns="0" bIns="0" anchor="t">
            <a:noAutofit/>
          </a:bodyPr>
          <a:lstStyle>
            <a:lvl1pPr marL="0" indent="0">
              <a:defRPr sz="1732" cap="all" baseline="0">
                <a:solidFill>
                  <a:schemeClr val="accent2"/>
                </a:solidFill>
              </a:defRPr>
            </a:lvl1pPr>
          </a:lstStyle>
          <a:p>
            <a:r>
              <a:rPr lang="fr-FR"/>
              <a:t>Modifiez le style du titre sur plusieurs lignes</a:t>
            </a:r>
          </a:p>
        </p:txBody>
      </p:sp>
      <p:sp>
        <p:nvSpPr>
          <p:cNvPr id="16" name="Espace réservé du texte 15">
            <a:extLst>
              <a:ext uri="{FF2B5EF4-FFF2-40B4-BE49-F238E27FC236}">
                <a16:creationId xmlns:a16="http://schemas.microsoft.com/office/drawing/2014/main" id="{D9A38A85-3123-7FAD-5D47-E00833CDC874}"/>
              </a:ext>
            </a:extLst>
          </p:cNvPr>
          <p:cNvSpPr>
            <a:spLocks noGrp="1"/>
          </p:cNvSpPr>
          <p:nvPr>
            <p:ph type="body" sz="quarter" idx="14"/>
          </p:nvPr>
        </p:nvSpPr>
        <p:spPr>
          <a:xfrm>
            <a:off x="2576949" y="1832602"/>
            <a:ext cx="5257564" cy="938389"/>
          </a:xfrm>
        </p:spPr>
        <p:txBody>
          <a:bodyPr/>
          <a:lstStyle>
            <a:lvl1pPr marL="188575" indent="-176790" algn="l" defTabSz="754283" rtl="0" eaLnBrk="1" latinLnBrk="0" hangingPunct="1">
              <a:lnSpc>
                <a:spcPct val="100000"/>
              </a:lnSpc>
              <a:spcBef>
                <a:spcPct val="0"/>
              </a:spcBef>
              <a:buClr>
                <a:schemeClr val="accent2">
                  <a:lumMod val="60000"/>
                  <a:lumOff val="40000"/>
                </a:schemeClr>
              </a:buClr>
              <a:buFont typeface="Arial" panose="020B0604020202020204" pitchFamily="34" charset="0"/>
              <a:buChar char="•"/>
              <a:tabLst/>
              <a:defRPr lang="fr-FR" sz="866" b="0" kern="1200" cap="none" baseline="0" dirty="0" smtClean="0">
                <a:solidFill>
                  <a:schemeClr val="accent2"/>
                </a:solidFill>
                <a:latin typeface="+mj-lt"/>
                <a:ea typeface="+mj-ea"/>
                <a:cs typeface="+mj-cs"/>
              </a:defRPr>
            </a:lvl1pPr>
          </a:lstStyle>
          <a:p>
            <a:pPr lvl="0"/>
            <a:r>
              <a:rPr lang="fr-FR"/>
              <a:t>Cliquez pour modifier les styles du texte du masque</a:t>
            </a:r>
          </a:p>
        </p:txBody>
      </p:sp>
      <p:sp>
        <p:nvSpPr>
          <p:cNvPr id="15" name="Triangle rectangle 14">
            <a:extLst>
              <a:ext uri="{FF2B5EF4-FFF2-40B4-BE49-F238E27FC236}">
                <a16:creationId xmlns:a16="http://schemas.microsoft.com/office/drawing/2014/main" id="{77BF7F45-C57A-921B-CCD6-97F5BFABD864}"/>
              </a:ext>
            </a:extLst>
          </p:cNvPr>
          <p:cNvSpPr/>
          <p:nvPr userDrawn="1"/>
        </p:nvSpPr>
        <p:spPr>
          <a:xfrm rot="10800000" flipH="1">
            <a:off x="-4913" y="0"/>
            <a:ext cx="1412498" cy="3619291"/>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7" name="Rectangle 16">
            <a:extLst>
              <a:ext uri="{FF2B5EF4-FFF2-40B4-BE49-F238E27FC236}">
                <a16:creationId xmlns:a16="http://schemas.microsoft.com/office/drawing/2014/main" id="{AA0A1B79-9AFE-4EDA-B74E-4668D2463482}"/>
              </a:ext>
            </a:extLst>
          </p:cNvPr>
          <p:cNvSpPr/>
          <p:nvPr userDrawn="1"/>
        </p:nvSpPr>
        <p:spPr>
          <a:xfrm>
            <a:off x="2" y="1"/>
            <a:ext cx="2504941" cy="9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pic>
        <p:nvPicPr>
          <p:cNvPr id="18" name="Image 17">
            <a:extLst>
              <a:ext uri="{FF2B5EF4-FFF2-40B4-BE49-F238E27FC236}">
                <a16:creationId xmlns:a16="http://schemas.microsoft.com/office/drawing/2014/main" id="{1D1D62F1-9C50-7FE0-3F5C-112C17270450}"/>
              </a:ext>
            </a:extLst>
          </p:cNvPr>
          <p:cNvPicPr>
            <a:picLocks noChangeAspect="1"/>
          </p:cNvPicPr>
          <p:nvPr userDrawn="1"/>
        </p:nvPicPr>
        <p:blipFill>
          <a:blip r:embed="rId2"/>
          <a:srcRect/>
          <a:stretch/>
        </p:blipFill>
        <p:spPr>
          <a:xfrm>
            <a:off x="299677" y="95256"/>
            <a:ext cx="1131143" cy="704871"/>
          </a:xfrm>
          <a:prstGeom prst="rect">
            <a:avLst/>
          </a:prstGeom>
        </p:spPr>
      </p:pic>
      <p:sp>
        <p:nvSpPr>
          <p:cNvPr id="20" name="Rectangle 19">
            <a:extLst>
              <a:ext uri="{FF2B5EF4-FFF2-40B4-BE49-F238E27FC236}">
                <a16:creationId xmlns:a16="http://schemas.microsoft.com/office/drawing/2014/main" id="{4337A2F8-D03D-913F-B2BA-71AC5F6D1AE5}"/>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1" name="Espace réservé du numéro de diapositive 5">
            <a:extLst>
              <a:ext uri="{FF2B5EF4-FFF2-40B4-BE49-F238E27FC236}">
                <a16:creationId xmlns:a16="http://schemas.microsoft.com/office/drawing/2014/main" id="{28D61FE0-B189-FC9C-CC9F-0516DB2F67D2}"/>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22" name="Espace réservé de la date 1">
            <a:extLst>
              <a:ext uri="{FF2B5EF4-FFF2-40B4-BE49-F238E27FC236}">
                <a16:creationId xmlns:a16="http://schemas.microsoft.com/office/drawing/2014/main" id="{7A00C04C-ADCA-E2FD-F23A-7E3656946FA1}"/>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8469CE72-9535-4AEC-B079-EF51EED48FCA}" type="datetime1">
              <a:rPr lang="fr-FR" smtClean="0"/>
              <a:t>16/04/2024</a:t>
            </a:fld>
            <a:endParaRPr lang="fr-FR"/>
          </a:p>
        </p:txBody>
      </p:sp>
      <p:cxnSp>
        <p:nvCxnSpPr>
          <p:cNvPr id="23" name="Connecteur droit 22">
            <a:extLst>
              <a:ext uri="{FF2B5EF4-FFF2-40B4-BE49-F238E27FC236}">
                <a16:creationId xmlns:a16="http://schemas.microsoft.com/office/drawing/2014/main" id="{7AA8715C-C5AD-F8D9-1D3A-2A0CFCB2EBCD}"/>
              </a:ext>
            </a:extLst>
          </p:cNvPr>
          <p:cNvCxnSpPr>
            <a:cxnSpLocks/>
          </p:cNvCxnSpPr>
          <p:nvPr userDrawn="1"/>
        </p:nvCxnSpPr>
        <p:spPr>
          <a:xfrm>
            <a:off x="333243" y="4957191"/>
            <a:ext cx="890151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3644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9BF54A-80E8-E34D-33B6-B8805F5E1508}"/>
              </a:ext>
            </a:extLst>
          </p:cNvPr>
          <p:cNvPicPr>
            <a:picLocks noChangeAspect="1"/>
          </p:cNvPicPr>
          <p:nvPr userDrawn="1"/>
        </p:nvPicPr>
        <p:blipFill>
          <a:blip r:embed="rId2"/>
          <a:srcRect/>
          <a:stretch/>
        </p:blipFill>
        <p:spPr>
          <a:xfrm>
            <a:off x="184993" y="100010"/>
            <a:ext cx="1074004" cy="499154"/>
          </a:xfrm>
          <a:prstGeom prst="rect">
            <a:avLst/>
          </a:prstGeom>
        </p:spPr>
      </p:pic>
    </p:spTree>
    <p:extLst>
      <p:ext uri="{BB962C8B-B14F-4D97-AF65-F5344CB8AC3E}">
        <p14:creationId xmlns:p14="http://schemas.microsoft.com/office/powerpoint/2010/main" val="397522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FF98BF-5D71-D925-451B-4BFF4FB5FABF}"/>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9" name="Espace réservé du numéro de diapositive 5">
            <a:extLst>
              <a:ext uri="{FF2B5EF4-FFF2-40B4-BE49-F238E27FC236}">
                <a16:creationId xmlns:a16="http://schemas.microsoft.com/office/drawing/2014/main" id="{13AD23C1-3979-C9EC-E197-CDAB908A3F7F}"/>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10" name="Espace réservé de la date 1">
            <a:extLst>
              <a:ext uri="{FF2B5EF4-FFF2-40B4-BE49-F238E27FC236}">
                <a16:creationId xmlns:a16="http://schemas.microsoft.com/office/drawing/2014/main" id="{C4EBC803-1B8E-3C11-A38F-B0A4E2DE4C14}"/>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A960CF45-7EE6-4EBC-84C9-7434560C7697}" type="datetime1">
              <a:rPr lang="fr-FR" smtClean="0"/>
              <a:t>16/04/2024</a:t>
            </a:fld>
            <a:endParaRPr lang="fr-FR"/>
          </a:p>
        </p:txBody>
      </p:sp>
      <p:cxnSp>
        <p:nvCxnSpPr>
          <p:cNvPr id="14" name="Connecteur droit 13">
            <a:extLst>
              <a:ext uri="{FF2B5EF4-FFF2-40B4-BE49-F238E27FC236}">
                <a16:creationId xmlns:a16="http://schemas.microsoft.com/office/drawing/2014/main" id="{61D75043-56B2-D147-C093-0F529998E727}"/>
              </a:ext>
            </a:extLst>
          </p:cNvPr>
          <p:cNvCxnSpPr>
            <a:cxnSpLocks/>
          </p:cNvCxnSpPr>
          <p:nvPr userDrawn="1"/>
        </p:nvCxnSpPr>
        <p:spPr>
          <a:xfrm>
            <a:off x="333243" y="4957191"/>
            <a:ext cx="8901511" cy="0"/>
          </a:xfrm>
          <a:prstGeom prst="line">
            <a:avLst/>
          </a:prstGeom>
        </p:spPr>
        <p:style>
          <a:lnRef idx="1">
            <a:schemeClr val="dk1"/>
          </a:lnRef>
          <a:fillRef idx="0">
            <a:schemeClr val="dk1"/>
          </a:fillRef>
          <a:effectRef idx="0">
            <a:schemeClr val="dk1"/>
          </a:effectRef>
          <a:fontRef idx="minor">
            <a:schemeClr val="tx1"/>
          </a:fontRef>
        </p:style>
      </p:cxnSp>
      <p:pic>
        <p:nvPicPr>
          <p:cNvPr id="6" name="Image 5">
            <a:extLst>
              <a:ext uri="{FF2B5EF4-FFF2-40B4-BE49-F238E27FC236}">
                <a16:creationId xmlns:a16="http://schemas.microsoft.com/office/drawing/2014/main" id="{07C4810F-E7F4-3BFA-5CFB-7A41859E4C03}"/>
              </a:ext>
            </a:extLst>
          </p:cNvPr>
          <p:cNvPicPr>
            <a:picLocks noChangeAspect="1"/>
          </p:cNvPicPr>
          <p:nvPr userDrawn="1"/>
        </p:nvPicPr>
        <p:blipFill>
          <a:blip r:embed="rId2"/>
          <a:srcRect/>
          <a:stretch/>
        </p:blipFill>
        <p:spPr>
          <a:xfrm>
            <a:off x="299677" y="95256"/>
            <a:ext cx="1131143" cy="704871"/>
          </a:xfrm>
          <a:prstGeom prst="rect">
            <a:avLst/>
          </a:prstGeom>
        </p:spPr>
      </p:pic>
    </p:spTree>
    <p:extLst>
      <p:ext uri="{BB962C8B-B14F-4D97-AF65-F5344CB8AC3E}">
        <p14:creationId xmlns:p14="http://schemas.microsoft.com/office/powerpoint/2010/main" val="36451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619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874801"/>
            <a:ext cx="9652000" cy="4499081"/>
          </a:xfrm>
          <a:solidFill>
            <a:schemeClr val="tx2"/>
          </a:solidFill>
        </p:spPr>
        <p:txBody>
          <a:bodyPr tIns="1080000" anchor="ctr" anchorCtr="0"/>
          <a:lstStyle>
            <a:lvl1pPr algn="ctr">
              <a:defRPr cap="all" baseline="0">
                <a:solidFill>
                  <a:schemeClr val="bg1"/>
                </a:solidFill>
              </a:defRPr>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84523" y="4975322"/>
            <a:ext cx="1235000" cy="358679"/>
          </a:xfrm>
          <a:prstGeom prst="rect">
            <a:avLst/>
          </a:prstGeom>
        </p:spPr>
        <p:txBody>
          <a:bodyPr vert="horz" lIns="0" tIns="0" rIns="0" bIns="0" rtlCol="0" anchor="ctr" anchorCtr="0">
            <a:noAutofit/>
          </a:bodyPr>
          <a:lstStyle>
            <a:lvl1pPr algn="l">
              <a:defRPr sz="619" b="1">
                <a:solidFill>
                  <a:schemeClr val="bg1"/>
                </a:solidFill>
              </a:defRPr>
            </a:lvl1pPr>
          </a:lstStyle>
          <a:p>
            <a:fld id="{3E5C3258-EB5B-4EB2-96C6-F6ACEF41639D}" type="datetime1">
              <a:rPr lang="fr-FR" smtClean="0"/>
              <a:t>16/04/2024</a:t>
            </a:fld>
            <a:endParaRPr lang="fr-FR"/>
          </a:p>
        </p:txBody>
      </p:sp>
      <p:sp>
        <p:nvSpPr>
          <p:cNvPr id="2" name="Titre 1"/>
          <p:cNvSpPr>
            <a:spLocks noGrp="1"/>
          </p:cNvSpPr>
          <p:nvPr>
            <p:ph type="title" hasCustomPrompt="1"/>
          </p:nvPr>
        </p:nvSpPr>
        <p:spPr bwMode="gray">
          <a:xfrm>
            <a:off x="379999" y="765333"/>
            <a:ext cx="8892000" cy="4196267"/>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26658" indent="-326658">
              <a:buFont typeface="+mj-lt"/>
              <a:buAutoNum type="arabicPeriod"/>
              <a:defRPr sz="2681">
                <a:solidFill>
                  <a:schemeClr val="bg1"/>
                </a:solidFill>
              </a:defRPr>
            </a:lvl1pPr>
          </a:lstStyle>
          <a:p>
            <a:r>
              <a:rPr lang="fr-FR"/>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bg1"/>
                </a:solidFill>
              </a:defRPr>
            </a:lvl1pPr>
          </a:lstStyle>
          <a:p>
            <a:fld id="{A2C23F61-A3A9-4F4D-B103-0A3A8CEBC191}" type="slidenum">
              <a:rPr lang="fr-FR" smtClean="0"/>
              <a:t>‹N°›</a:t>
            </a:fld>
            <a:endParaRPr lang="fr-F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Tree>
    <p:extLst>
      <p:ext uri="{BB962C8B-B14F-4D97-AF65-F5344CB8AC3E}">
        <p14:creationId xmlns:p14="http://schemas.microsoft.com/office/powerpoint/2010/main" val="156351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A2C23F61-A3A9-4F4D-B103-0A3A8CEBC191}" type="slidenum">
              <a:rPr lang="fr-FR" smtClean="0"/>
              <a:t>‹N°›</a:t>
            </a:fld>
            <a:endParaRPr lang="fr-FR"/>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41843" y="4975322"/>
            <a:ext cx="1235000" cy="358679"/>
          </a:xfrm>
          <a:prstGeom prst="rect">
            <a:avLst/>
          </a:prstGeom>
        </p:spPr>
        <p:txBody>
          <a:bodyPr vert="horz" lIns="0" tIns="0" rIns="0" bIns="0" rtlCol="0" anchor="ctr" anchorCtr="0">
            <a:noAutofit/>
          </a:bodyPr>
          <a:lstStyle>
            <a:lvl1pPr algn="l">
              <a:defRPr sz="619" b="1">
                <a:solidFill>
                  <a:schemeClr val="tx1"/>
                </a:solidFill>
              </a:defRPr>
            </a:lvl1pPr>
          </a:lstStyle>
          <a:p>
            <a:fld id="{335C6D7B-7990-4FC2-B17A-12E7008B781D}" type="datetime1">
              <a:rPr lang="fr-FR" smtClean="0"/>
              <a:t>16/04/2024</a:t>
            </a:fld>
            <a:endParaRPr lang="fr-FR"/>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41843" y="1427504"/>
            <a:ext cx="8892649" cy="251950"/>
          </a:xfrm>
        </p:spPr>
        <p:txBody>
          <a:bodyPr/>
          <a:lstStyle>
            <a:lvl1pPr marL="7857" indent="70714">
              <a:spcBef>
                <a:spcPts val="330"/>
              </a:spcBef>
              <a:spcAft>
                <a:spcPts val="660"/>
              </a:spcAft>
              <a:buFont typeface="+mj-lt"/>
              <a:buNone/>
              <a:tabLst/>
              <a:defRPr sz="1237" b="1">
                <a:solidFill>
                  <a:schemeClr val="tx1">
                    <a:lumMod val="50000"/>
                    <a:lumOff val="50000"/>
                  </a:schemeClr>
                </a:solidFill>
              </a:defRPr>
            </a:lvl1pPr>
            <a:lvl2pPr marL="267266" indent="-118785">
              <a:spcBef>
                <a:spcPts val="495"/>
              </a:spcBef>
              <a:spcAft>
                <a:spcPts val="660"/>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41843" y="1770902"/>
            <a:ext cx="8892352" cy="2986999"/>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98576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A2C23F61-A3A9-4F4D-B103-0A3A8CEBC191}" type="slidenum">
              <a:rPr lang="fr-FR" smtClean="0"/>
              <a:t>‹N°›</a:t>
            </a:fld>
            <a:endParaRPr lang="fr-FR"/>
          </a:p>
        </p:txBody>
      </p:sp>
      <p:sp>
        <p:nvSpPr>
          <p:cNvPr id="8" name="Espace réservé du texte 7"/>
          <p:cNvSpPr>
            <a:spLocks noGrp="1"/>
          </p:cNvSpPr>
          <p:nvPr>
            <p:ph type="body" sz="quarter" idx="13" hasCustomPrompt="1"/>
          </p:nvPr>
        </p:nvSpPr>
        <p:spPr bwMode="gray">
          <a:xfrm>
            <a:off x="341502" y="1621552"/>
            <a:ext cx="2660000" cy="2986999"/>
          </a:xfrm>
        </p:spPr>
        <p:txBody>
          <a:bodyPr/>
          <a:lstStyle>
            <a:lvl1pPr marL="118785" indent="-118785">
              <a:spcBef>
                <a:spcPts val="330"/>
              </a:spcBef>
              <a:spcAft>
                <a:spcPts val="660"/>
              </a:spcAft>
              <a:buFont typeface="+mj-lt"/>
              <a:buAutoNum type="arabicPeriod"/>
              <a:defRPr b="1"/>
            </a:lvl1pPr>
            <a:lvl2pPr marL="267266" indent="-118785">
              <a:spcBef>
                <a:spcPts val="495"/>
              </a:spcBef>
              <a:spcAft>
                <a:spcPts val="660"/>
              </a:spcAft>
              <a:buFont typeface="+mj-lt"/>
              <a:buAutoNum type="alphaLcPeriod"/>
              <a:defRPr/>
            </a:lvl2pPr>
          </a:lstStyle>
          <a:p>
            <a:pPr lvl="0"/>
            <a:r>
              <a:rPr lang="fr-FR"/>
              <a:t>Titre de la partie</a:t>
            </a:r>
          </a:p>
          <a:p>
            <a:pPr lvl="1"/>
            <a:r>
              <a:rPr lang="fr-FR"/>
              <a:t>Deuxième niveau</a:t>
            </a:r>
          </a:p>
        </p:txBody>
      </p:sp>
      <p:sp>
        <p:nvSpPr>
          <p:cNvPr id="9" name="Espace réservé du texte 7"/>
          <p:cNvSpPr>
            <a:spLocks noGrp="1"/>
          </p:cNvSpPr>
          <p:nvPr>
            <p:ph type="body" sz="quarter" idx="14" hasCustomPrompt="1"/>
          </p:nvPr>
        </p:nvSpPr>
        <p:spPr bwMode="gray">
          <a:xfrm>
            <a:off x="3496000" y="1621552"/>
            <a:ext cx="2660000" cy="2966716"/>
          </a:xfrm>
        </p:spPr>
        <p:txBody>
          <a:bodyPr/>
          <a:lstStyle>
            <a:lvl1pPr marL="118785" indent="-118785">
              <a:spcBef>
                <a:spcPts val="330"/>
              </a:spcBef>
              <a:spcAft>
                <a:spcPts val="660"/>
              </a:spcAft>
              <a:buFont typeface="+mj-lt"/>
              <a:buAutoNum type="arabicPeriod"/>
              <a:defRPr b="1"/>
            </a:lvl1pPr>
            <a:lvl2pPr marL="267266" indent="-118785">
              <a:spcBef>
                <a:spcPts val="495"/>
              </a:spcBef>
              <a:spcAft>
                <a:spcPts val="660"/>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6611999" y="1621552"/>
            <a:ext cx="2660000" cy="2966716"/>
          </a:xfrm>
        </p:spPr>
        <p:txBody>
          <a:bodyPr/>
          <a:lstStyle>
            <a:lvl1pPr marL="118785" indent="-118785">
              <a:spcBef>
                <a:spcPts val="330"/>
              </a:spcBef>
              <a:spcAft>
                <a:spcPts val="660"/>
              </a:spcAft>
              <a:buFont typeface="+mj-lt"/>
              <a:buAutoNum type="arabicPeriod"/>
              <a:defRPr b="1"/>
            </a:lvl1pPr>
            <a:lvl2pPr marL="267266" indent="-118785">
              <a:spcBef>
                <a:spcPts val="495"/>
              </a:spcBef>
              <a:spcAft>
                <a:spcPts val="660"/>
              </a:spcAft>
              <a:buFont typeface="+mj-lt"/>
              <a:buAutoNum type="alphaLcPeriod"/>
              <a:defRPr/>
            </a:lvl2pPr>
          </a:lstStyle>
          <a:p>
            <a:pPr lvl="0"/>
            <a:r>
              <a:rPr lang="fr-FR"/>
              <a:t>Titre de la partie</a:t>
            </a:r>
          </a:p>
          <a:p>
            <a:pPr lvl="1"/>
            <a:r>
              <a:rPr lang="fr-FR"/>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41844" y="4975322"/>
            <a:ext cx="1277681" cy="358679"/>
          </a:xfrm>
          <a:prstGeom prst="rect">
            <a:avLst/>
          </a:prstGeom>
        </p:spPr>
        <p:txBody>
          <a:bodyPr vert="horz" lIns="0" tIns="0" rIns="0" bIns="0" rtlCol="0" anchor="ctr" anchorCtr="0">
            <a:noAutofit/>
          </a:bodyPr>
          <a:lstStyle>
            <a:lvl1pPr algn="l">
              <a:defRPr sz="619" b="1">
                <a:solidFill>
                  <a:schemeClr val="tx1"/>
                </a:solidFill>
              </a:defRPr>
            </a:lvl1pPr>
          </a:lstStyle>
          <a:p>
            <a:fld id="{39C80971-D59D-4E6D-BC11-B9CC48E0F02F}" type="datetime1">
              <a:rPr lang="fr-FR" smtClean="0"/>
              <a:t>16/04/2024</a:t>
            </a:fld>
            <a:endParaRPr lang="fr-FR"/>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41844" y="830061"/>
            <a:ext cx="8892911" cy="559990"/>
          </a:xfrm>
        </p:spPr>
        <p:txBody>
          <a:bodyPr/>
          <a:lstStyle/>
          <a:p>
            <a:r>
              <a:rPr lang="fr-FR"/>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Tree>
    <p:extLst>
      <p:ext uri="{BB962C8B-B14F-4D97-AF65-F5344CB8AC3E}">
        <p14:creationId xmlns:p14="http://schemas.microsoft.com/office/powerpoint/2010/main" val="1586738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A2C23F61-A3A9-4F4D-B103-0A3A8CEBC191}" type="slidenum">
              <a:rPr lang="fr-FR" smtClean="0"/>
              <a:t>‹N°›</a:t>
            </a:fld>
            <a:endParaRPr lang="fr-F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41844" y="4975322"/>
            <a:ext cx="1277681" cy="358679"/>
          </a:xfrm>
          <a:prstGeom prst="rect">
            <a:avLst/>
          </a:prstGeom>
        </p:spPr>
        <p:txBody>
          <a:bodyPr vert="horz" lIns="0" tIns="0" rIns="0" bIns="0" rtlCol="0" anchor="ctr" anchorCtr="0">
            <a:noAutofit/>
          </a:bodyPr>
          <a:lstStyle>
            <a:lvl1pPr algn="l">
              <a:defRPr sz="619" b="1">
                <a:solidFill>
                  <a:schemeClr val="tx1"/>
                </a:solidFill>
              </a:defRPr>
            </a:lvl1pPr>
          </a:lstStyle>
          <a:p>
            <a:fld id="{C2A9379D-5483-401B-AB22-706C73D383DB}" type="datetime1">
              <a:rPr lang="fr-FR" smtClean="0"/>
              <a:t>16/04/2024</a:t>
            </a:fld>
            <a:endParaRPr lang="fr-F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41843" y="1382525"/>
            <a:ext cx="8892649" cy="251950"/>
          </a:xfrm>
        </p:spPr>
        <p:txBody>
          <a:bodyPr/>
          <a:lstStyle>
            <a:lvl1pPr marL="0" indent="78571">
              <a:spcBef>
                <a:spcPts val="330"/>
              </a:spcBef>
              <a:spcAft>
                <a:spcPts val="660"/>
              </a:spcAft>
              <a:buFont typeface="+mj-lt"/>
              <a:buNone/>
              <a:tabLst/>
              <a:defRPr sz="1237" b="1">
                <a:solidFill>
                  <a:schemeClr val="tx1">
                    <a:lumMod val="50000"/>
                    <a:lumOff val="50000"/>
                  </a:schemeClr>
                </a:solidFill>
              </a:defRPr>
            </a:lvl1pPr>
            <a:lvl2pPr marL="267266" indent="-118785">
              <a:spcBef>
                <a:spcPts val="495"/>
              </a:spcBef>
              <a:spcAft>
                <a:spcPts val="660"/>
              </a:spcAft>
              <a:buFont typeface="+mj-lt"/>
              <a:buAutoNum type="alphaLcPeriod"/>
              <a:defRPr/>
            </a:lvl2pPr>
          </a:lstStyle>
          <a:p>
            <a:pPr lvl="0"/>
            <a:r>
              <a:rPr lang="fr-FR"/>
              <a:t>Sous-titre</a:t>
            </a:r>
          </a:p>
          <a:p>
            <a:pPr lvl="0"/>
            <a:endParaRPr lang="fr-FR"/>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41844" y="796419"/>
            <a:ext cx="8892911" cy="559990"/>
          </a:xfrm>
        </p:spPr>
        <p:txBody>
          <a:bodyPr/>
          <a:lstStyle/>
          <a:p>
            <a:r>
              <a:rPr lang="fr-FR"/>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41502" y="1770902"/>
            <a:ext cx="2698497" cy="2986999"/>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457848" y="1770902"/>
            <a:ext cx="2660000" cy="2986999"/>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574194" y="1770902"/>
            <a:ext cx="2660000" cy="2986999"/>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3528862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A2C23F61-A3A9-4F4D-B103-0A3A8CEBC191}" type="slidenum">
              <a:rPr lang="fr-FR" smtClean="0"/>
              <a:t>‹N°›</a:t>
            </a:fld>
            <a:endParaRPr lang="fr-FR"/>
          </a:p>
        </p:txBody>
      </p:sp>
      <p:sp>
        <p:nvSpPr>
          <p:cNvPr id="12" name="Espace réservé du texte 11"/>
          <p:cNvSpPr>
            <a:spLocks noGrp="1"/>
          </p:cNvSpPr>
          <p:nvPr>
            <p:ph type="body" sz="quarter" idx="14" hasCustomPrompt="1"/>
          </p:nvPr>
        </p:nvSpPr>
        <p:spPr bwMode="gray">
          <a:xfrm>
            <a:off x="341502" y="1770902"/>
            <a:ext cx="2660000" cy="2986999"/>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41844" y="4975322"/>
            <a:ext cx="1277681" cy="358679"/>
          </a:xfrm>
          <a:prstGeom prst="rect">
            <a:avLst/>
          </a:prstGeom>
        </p:spPr>
        <p:txBody>
          <a:bodyPr vert="horz" lIns="0" tIns="0" rIns="0" bIns="0" rtlCol="0" anchor="ctr" anchorCtr="0">
            <a:noAutofit/>
          </a:bodyPr>
          <a:lstStyle>
            <a:lvl1pPr algn="l">
              <a:defRPr sz="619" b="1">
                <a:solidFill>
                  <a:schemeClr val="tx1"/>
                </a:solidFill>
              </a:defRPr>
            </a:lvl1pPr>
          </a:lstStyle>
          <a:p>
            <a:fld id="{9866FB5D-5E67-4372-B44C-A94F6664041D}" type="datetime1">
              <a:rPr lang="fr-FR" smtClean="0"/>
              <a:t>16/04/2024</a:t>
            </a:fld>
            <a:endParaRPr lang="fr-FR"/>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41843" y="1410241"/>
            <a:ext cx="8892649" cy="251950"/>
          </a:xfrm>
        </p:spPr>
        <p:txBody>
          <a:bodyPr/>
          <a:lstStyle>
            <a:lvl1pPr marL="0" indent="78571">
              <a:spcBef>
                <a:spcPts val="330"/>
              </a:spcBef>
              <a:spcAft>
                <a:spcPts val="660"/>
              </a:spcAft>
              <a:buFont typeface="+mj-lt"/>
              <a:buNone/>
              <a:tabLst/>
              <a:defRPr sz="1237" b="1">
                <a:solidFill>
                  <a:schemeClr val="tx1">
                    <a:lumMod val="50000"/>
                    <a:lumOff val="50000"/>
                  </a:schemeClr>
                </a:solidFill>
              </a:defRPr>
            </a:lvl1pPr>
            <a:lvl2pPr marL="267266" indent="-118785">
              <a:spcBef>
                <a:spcPts val="495"/>
              </a:spcBef>
              <a:spcAft>
                <a:spcPts val="660"/>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41844" y="800551"/>
            <a:ext cx="8892911" cy="559990"/>
          </a:xfrm>
        </p:spPr>
        <p:txBody>
          <a:bodyPr/>
          <a:lstStyle/>
          <a:p>
            <a:r>
              <a:rPr lang="fr-FR"/>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305831" y="1770902"/>
            <a:ext cx="5928659" cy="2986999"/>
          </a:xfrm>
        </p:spPr>
        <p:txBody>
          <a:bodyPr/>
          <a:lstStyle/>
          <a:p>
            <a:r>
              <a:rPr lang="fr-FR"/>
              <a:t>Cliquez sur l'icône pour ajouter une image</a:t>
            </a:r>
          </a:p>
        </p:txBody>
      </p:sp>
    </p:spTree>
    <p:extLst>
      <p:ext uri="{BB962C8B-B14F-4D97-AF65-F5344CB8AC3E}">
        <p14:creationId xmlns:p14="http://schemas.microsoft.com/office/powerpoint/2010/main" val="34558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29331" y="416418"/>
            <a:ext cx="885530" cy="300675"/>
          </a:xfrm>
          <a:prstGeom prst="rect">
            <a:avLst/>
          </a:prstGeom>
        </p:spPr>
      </p:pic>
      <p:pic>
        <p:nvPicPr>
          <p:cNvPr id="17" name="bg object 17"/>
          <p:cNvPicPr/>
          <p:nvPr/>
        </p:nvPicPr>
        <p:blipFill>
          <a:blip r:embed="rId3" cstate="print"/>
          <a:stretch>
            <a:fillRect/>
          </a:stretch>
        </p:blipFill>
        <p:spPr>
          <a:xfrm>
            <a:off x="532333" y="296290"/>
            <a:ext cx="260743" cy="72758"/>
          </a:xfrm>
          <a:prstGeom prst="rect">
            <a:avLst/>
          </a:prstGeom>
        </p:spPr>
      </p:pic>
      <p:sp>
        <p:nvSpPr>
          <p:cNvPr id="2" name="Holder 2"/>
          <p:cNvSpPr>
            <a:spLocks noGrp="1"/>
          </p:cNvSpPr>
          <p:nvPr>
            <p:ph type="title"/>
          </p:nvPr>
        </p:nvSpPr>
        <p:spPr/>
        <p:txBody>
          <a:bodyPr lIns="0" tIns="0" rIns="0" bIns="0"/>
          <a:lstStyle>
            <a:lvl1pPr>
              <a:defRPr sz="2700" b="1" i="1">
                <a:solidFill>
                  <a:srgbClr val="006E74"/>
                </a:solidFill>
                <a:latin typeface="Montserrat-ExtraBoldItalic"/>
                <a:cs typeface="Montserrat-ExtraBoldItalic"/>
              </a:defRPr>
            </a:lvl1pPr>
          </a:lstStyle>
          <a:p>
            <a:r>
              <a:rPr lang="fr-FR" smtClean="0"/>
              <a:t>Modifiez le style du titre</a:t>
            </a:r>
            <a:endParaRPr/>
          </a:p>
        </p:txBody>
      </p:sp>
      <p:sp>
        <p:nvSpPr>
          <p:cNvPr id="3" name="Holder 3"/>
          <p:cNvSpPr>
            <a:spLocks noGrp="1"/>
          </p:cNvSpPr>
          <p:nvPr>
            <p:ph type="body" idx="1"/>
          </p:nvPr>
        </p:nvSpPr>
        <p:spPr/>
        <p:txBody>
          <a:bodyPr lIns="0" tIns="0" rIns="0" bIns="0"/>
          <a:lstStyle>
            <a:lvl1pPr>
              <a:defRPr sz="9450" b="1" i="1">
                <a:solidFill>
                  <a:srgbClr val="5DA4A9"/>
                </a:solidFill>
                <a:latin typeface="Montserrat-ExtraBoldItalic"/>
                <a:cs typeface="Montserrat-ExtraBoldItalic"/>
              </a:defRPr>
            </a:lvl1pPr>
          </a:lstStyle>
          <a:p>
            <a:pPr lvl="0"/>
            <a:r>
              <a:rPr lang="fr-FR" smtClean="0"/>
              <a:t>Modifier les styles du texte du masque</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5" name="Holder 5"/>
          <p:cNvSpPr>
            <a:spLocks noGrp="1"/>
          </p:cNvSpPr>
          <p:nvPr>
            <p:ph type="dt" sz="half" idx="6"/>
          </p:nvPr>
        </p:nvSpPr>
        <p:spPr/>
        <p:txBody>
          <a:bodyPr lIns="0" tIns="0" rIns="0" bIns="0"/>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A2C23F61-A3A9-4F4D-B103-0A3A8CEBC191}" type="slidenum">
              <a:rPr lang="fr-FR" smtClean="0"/>
              <a:t>‹N°›</a:t>
            </a:fld>
            <a:endParaRPr lang="fr-FR"/>
          </a:p>
        </p:txBody>
      </p:sp>
      <p:sp>
        <p:nvSpPr>
          <p:cNvPr id="12" name="Espace réservé du texte 11"/>
          <p:cNvSpPr>
            <a:spLocks noGrp="1"/>
          </p:cNvSpPr>
          <p:nvPr>
            <p:ph type="body" sz="quarter" idx="14" hasCustomPrompt="1"/>
          </p:nvPr>
        </p:nvSpPr>
        <p:spPr bwMode="gray">
          <a:xfrm>
            <a:off x="6574194" y="1770902"/>
            <a:ext cx="2660000" cy="2986999"/>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41844" y="4975322"/>
            <a:ext cx="1277681" cy="358679"/>
          </a:xfrm>
          <a:prstGeom prst="rect">
            <a:avLst/>
          </a:prstGeom>
        </p:spPr>
        <p:txBody>
          <a:bodyPr vert="horz" lIns="0" tIns="0" rIns="0" bIns="0" rtlCol="0" anchor="ctr" anchorCtr="0">
            <a:noAutofit/>
          </a:bodyPr>
          <a:lstStyle>
            <a:lvl1pPr algn="l">
              <a:defRPr sz="619" b="1">
                <a:solidFill>
                  <a:schemeClr val="tx1"/>
                </a:solidFill>
              </a:defRPr>
            </a:lvl1pPr>
          </a:lstStyle>
          <a:p>
            <a:fld id="{EFFAB532-48DF-46FD-A8D7-E50046B58FB2}" type="datetime1">
              <a:rPr lang="fr-FR" smtClean="0"/>
              <a:t>16/04/2024</a:t>
            </a:fld>
            <a:endParaRPr lang="fr-FR"/>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41843" y="1426888"/>
            <a:ext cx="8892649" cy="251950"/>
          </a:xfrm>
        </p:spPr>
        <p:txBody>
          <a:bodyPr/>
          <a:lstStyle>
            <a:lvl1pPr marL="0" indent="78571">
              <a:spcBef>
                <a:spcPts val="330"/>
              </a:spcBef>
              <a:spcAft>
                <a:spcPts val="660"/>
              </a:spcAft>
              <a:buFont typeface="+mj-lt"/>
              <a:buNone/>
              <a:tabLst/>
              <a:defRPr sz="1237" b="1">
                <a:solidFill>
                  <a:schemeClr val="tx1">
                    <a:lumMod val="50000"/>
                    <a:lumOff val="50000"/>
                  </a:schemeClr>
                </a:solidFill>
              </a:defRPr>
            </a:lvl1pPr>
            <a:lvl2pPr marL="267266" indent="-118785">
              <a:spcBef>
                <a:spcPts val="495"/>
              </a:spcBef>
              <a:spcAft>
                <a:spcPts val="660"/>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41844" y="820863"/>
            <a:ext cx="8892911" cy="559990"/>
          </a:xfrm>
        </p:spPr>
        <p:txBody>
          <a:bodyPr/>
          <a:lstStyle/>
          <a:p>
            <a:r>
              <a:rPr lang="fr-FR"/>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41502" y="1770903"/>
            <a:ext cx="6081095" cy="2986381"/>
          </a:xfrm>
        </p:spPr>
        <p:txBody>
          <a:bodyPr/>
          <a:lstStyle/>
          <a:p>
            <a:r>
              <a:rPr lang="fr-FR"/>
              <a:t>Cliquez sur l'icône pour ajouter un graphique</a:t>
            </a:r>
          </a:p>
        </p:txBody>
      </p:sp>
    </p:spTree>
    <p:extLst>
      <p:ext uri="{BB962C8B-B14F-4D97-AF65-F5344CB8AC3E}">
        <p14:creationId xmlns:p14="http://schemas.microsoft.com/office/powerpoint/2010/main" val="178850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341842" y="2218951"/>
            <a:ext cx="8892000" cy="2378158"/>
          </a:xfrm>
        </p:spPr>
        <p:txBody>
          <a:bodyPr/>
          <a:lstStyle>
            <a:lvl1pPr>
              <a:lnSpc>
                <a:spcPct val="90000"/>
              </a:lnSpc>
              <a:spcAft>
                <a:spcPts val="0"/>
              </a:spcAft>
              <a:defRPr sz="2681" b="1" cap="all" baseline="0"/>
            </a:lvl1pPr>
            <a:lvl2pPr marL="75953" indent="0">
              <a:spcBef>
                <a:spcPts val="413"/>
              </a:spcBef>
              <a:spcAft>
                <a:spcPts val="0"/>
              </a:spcAft>
              <a:buNone/>
              <a:tabLst/>
              <a:defRPr sz="1526"/>
            </a:lvl2pPr>
          </a:lstStyle>
          <a:p>
            <a:pPr lvl="0"/>
            <a:r>
              <a:rPr lang="fr-FR"/>
              <a:t>Titre</a:t>
            </a:r>
          </a:p>
          <a:p>
            <a:pPr lvl="1"/>
            <a:r>
              <a:rPr lang="fr-FR"/>
              <a:t>Sous-titre</a:t>
            </a:r>
          </a:p>
        </p:txBody>
      </p:sp>
      <p:cxnSp>
        <p:nvCxnSpPr>
          <p:cNvPr id="12" name="Connecteur droit 11"/>
          <p:cNvCxnSpPr>
            <a:cxnSpLocks/>
          </p:cNvCxnSpPr>
          <p:nvPr/>
        </p:nvCxnSpPr>
        <p:spPr bwMode="gray">
          <a:xfrm>
            <a:off x="341841" y="4961600"/>
            <a:ext cx="889264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41844" y="4975322"/>
            <a:ext cx="1277681" cy="358679"/>
          </a:xfrm>
          <a:prstGeom prst="rect">
            <a:avLst/>
          </a:prstGeom>
        </p:spPr>
        <p:txBody>
          <a:bodyPr vert="horz" lIns="0" tIns="0" rIns="0" bIns="0" rtlCol="0" anchor="ctr" anchorCtr="0">
            <a:noAutofit/>
          </a:bodyPr>
          <a:lstStyle>
            <a:lvl1pPr algn="l">
              <a:defRPr sz="619" b="1">
                <a:solidFill>
                  <a:schemeClr val="tx1"/>
                </a:solidFill>
              </a:defRPr>
            </a:lvl1pPr>
          </a:lstStyle>
          <a:p>
            <a:fld id="{23D3A784-2369-4974-A371-15948251A848}" type="datetime1">
              <a:rPr lang="fr-FR" smtClean="0"/>
              <a:t>16/04/2024</a:t>
            </a:fld>
            <a:endParaRPr lang="fr-FR"/>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3229824" y="202727"/>
            <a:ext cx="6004930"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pic>
        <p:nvPicPr>
          <p:cNvPr id="4" name="Image 3">
            <a:extLst>
              <a:ext uri="{FF2B5EF4-FFF2-40B4-BE49-F238E27FC236}">
                <a16:creationId xmlns:a16="http://schemas.microsoft.com/office/drawing/2014/main" id="{6FCFC8C2-62C3-7540-89CE-49892643756A}"/>
              </a:ext>
            </a:extLst>
          </p:cNvPr>
          <p:cNvPicPr>
            <a:picLocks noChangeAspect="1"/>
          </p:cNvPicPr>
          <p:nvPr/>
        </p:nvPicPr>
        <p:blipFill>
          <a:blip r:embed="rId2"/>
          <a:srcRect/>
          <a:stretch/>
        </p:blipFill>
        <p:spPr>
          <a:xfrm>
            <a:off x="213115" y="0"/>
            <a:ext cx="2940699" cy="1832494"/>
          </a:xfrm>
          <a:prstGeom prst="rect">
            <a:avLst/>
          </a:prstGeom>
        </p:spPr>
      </p:pic>
    </p:spTree>
    <p:extLst>
      <p:ext uri="{BB962C8B-B14F-4D97-AF65-F5344CB8AC3E}">
        <p14:creationId xmlns:p14="http://schemas.microsoft.com/office/powerpoint/2010/main" val="3838703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re et contenu">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29331" y="416418"/>
            <a:ext cx="885530" cy="300675"/>
          </a:xfrm>
          <a:prstGeom prst="rect">
            <a:avLst/>
          </a:prstGeom>
        </p:spPr>
      </p:pic>
      <p:pic>
        <p:nvPicPr>
          <p:cNvPr id="17" name="bg object 17"/>
          <p:cNvPicPr/>
          <p:nvPr/>
        </p:nvPicPr>
        <p:blipFill>
          <a:blip r:embed="rId3" cstate="print"/>
          <a:stretch>
            <a:fillRect/>
          </a:stretch>
        </p:blipFill>
        <p:spPr>
          <a:xfrm>
            <a:off x="532333" y="296290"/>
            <a:ext cx="260743" cy="72758"/>
          </a:xfrm>
          <a:prstGeom prst="rect">
            <a:avLst/>
          </a:prstGeom>
        </p:spPr>
      </p:pic>
      <p:sp>
        <p:nvSpPr>
          <p:cNvPr id="2" name="Holder 2"/>
          <p:cNvSpPr>
            <a:spLocks noGrp="1"/>
          </p:cNvSpPr>
          <p:nvPr>
            <p:ph type="title"/>
          </p:nvPr>
        </p:nvSpPr>
        <p:spPr/>
        <p:txBody>
          <a:bodyPr lIns="0" tIns="0" rIns="0" bIns="0"/>
          <a:lstStyle>
            <a:lvl1pPr>
              <a:defRPr sz="2700" b="1" i="1">
                <a:solidFill>
                  <a:srgbClr val="006E74"/>
                </a:solidFill>
                <a:latin typeface="Montserrat-ExtraBoldItalic"/>
                <a:cs typeface="Montserrat-ExtraBoldItalic"/>
              </a:defRPr>
            </a:lvl1pPr>
          </a:lstStyle>
          <a:p>
            <a:r>
              <a:rPr lang="fr-FR" smtClean="0"/>
              <a:t>Modifiez le style du titre</a:t>
            </a:r>
            <a:endParaRPr/>
          </a:p>
        </p:txBody>
      </p:sp>
      <p:sp>
        <p:nvSpPr>
          <p:cNvPr id="3" name="Holder 3"/>
          <p:cNvSpPr>
            <a:spLocks noGrp="1"/>
          </p:cNvSpPr>
          <p:nvPr>
            <p:ph type="body" idx="1"/>
          </p:nvPr>
        </p:nvSpPr>
        <p:spPr/>
        <p:txBody>
          <a:bodyPr lIns="0" tIns="0" rIns="0" bIns="0"/>
          <a:lstStyle>
            <a:lvl1pPr>
              <a:defRPr sz="9450" b="1" i="1">
                <a:solidFill>
                  <a:srgbClr val="5DA4A9"/>
                </a:solidFill>
                <a:latin typeface="Montserrat-ExtraBoldItalic"/>
                <a:cs typeface="Montserrat-ExtraBoldItalic"/>
              </a:defRPr>
            </a:lvl1pPr>
          </a:lstStyle>
          <a:p>
            <a:pPr lvl="0"/>
            <a:r>
              <a:rPr lang="fr-FR" smtClean="0"/>
              <a:t>Modifier les styles du texte du masque</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5" name="Holder 5"/>
          <p:cNvSpPr>
            <a:spLocks noGrp="1"/>
          </p:cNvSpPr>
          <p:nvPr>
            <p:ph type="dt" sz="half" idx="6"/>
          </p:nvPr>
        </p:nvSpPr>
        <p:spPr/>
        <p:txBody>
          <a:bodyPr lIns="0" tIns="0" rIns="0" bIns="0"/>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044604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eux contenus">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1">
                <a:solidFill>
                  <a:srgbClr val="006E74"/>
                </a:solidFill>
                <a:latin typeface="Montserrat-ExtraBoldItalic"/>
                <a:cs typeface="Montserrat-ExtraBoldItalic"/>
              </a:defRPr>
            </a:lvl1pPr>
          </a:lstStyle>
          <a:p>
            <a:r>
              <a:rPr lang="fr-FR" smtClean="0"/>
              <a:t>Modifiez le style du titre</a:t>
            </a:r>
            <a:endParaRPr/>
          </a:p>
        </p:txBody>
      </p:sp>
      <p:sp>
        <p:nvSpPr>
          <p:cNvPr id="3" name="Holder 3"/>
          <p:cNvSpPr>
            <a:spLocks noGrp="1"/>
          </p:cNvSpPr>
          <p:nvPr>
            <p:ph sz="half" idx="2"/>
          </p:nvPr>
        </p:nvSpPr>
        <p:spPr>
          <a:xfrm>
            <a:off x="482600" y="1226820"/>
            <a:ext cx="4198620" cy="3520440"/>
          </a:xfrm>
          <a:prstGeom prst="rect">
            <a:avLst/>
          </a:prstGeom>
        </p:spPr>
        <p:txBody>
          <a:bodyPr wrap="square" lIns="0" tIns="0" rIns="0" bIns="0">
            <a:spAutoFit/>
          </a:bodyPr>
          <a:lstStyle>
            <a:lvl1pPr>
              <a:defRPr/>
            </a:lvl1pPr>
          </a:lstStyle>
          <a:p>
            <a:pPr lvl="0"/>
            <a:r>
              <a:rPr lang="fr-FR" smtClean="0"/>
              <a:t>Modifier les styles du texte du masque</a:t>
            </a:r>
          </a:p>
        </p:txBody>
      </p:sp>
      <p:sp>
        <p:nvSpPr>
          <p:cNvPr id="4" name="Holder 4"/>
          <p:cNvSpPr>
            <a:spLocks noGrp="1"/>
          </p:cNvSpPr>
          <p:nvPr>
            <p:ph sz="half" idx="3"/>
          </p:nvPr>
        </p:nvSpPr>
        <p:spPr>
          <a:xfrm>
            <a:off x="4970780" y="1226820"/>
            <a:ext cx="4198620" cy="3520440"/>
          </a:xfrm>
          <a:prstGeom prst="rect">
            <a:avLst/>
          </a:prstGeom>
        </p:spPr>
        <p:txBody>
          <a:bodyPr wrap="square" lIns="0" tIns="0" rIns="0" bIns="0">
            <a:spAutoFit/>
          </a:bodyPr>
          <a:lstStyle>
            <a:lvl1pPr>
              <a:defRPr/>
            </a:lvl1pPr>
          </a:lstStyle>
          <a:p>
            <a:pPr lvl="0"/>
            <a:r>
              <a:rPr lang="fr-FR" smtClean="0"/>
              <a:t>Modifier les styles du texte du masque</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6" name="Holder 6"/>
          <p:cNvSpPr>
            <a:spLocks noGrp="1"/>
          </p:cNvSpPr>
          <p:nvPr>
            <p:ph type="dt" sz="half" idx="6"/>
          </p:nvPr>
        </p:nvSpPr>
        <p:spPr/>
        <p:txBody>
          <a:bodyPr lIns="0" tIns="0" rIns="0" bIns="0"/>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seul">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1">
                <a:solidFill>
                  <a:srgbClr val="006E74"/>
                </a:solidFill>
                <a:latin typeface="Montserrat-ExtraBoldItalic"/>
                <a:cs typeface="Montserrat-ExtraBoldItalic"/>
              </a:defRPr>
            </a:lvl1pPr>
          </a:lstStyle>
          <a:p>
            <a:r>
              <a:rPr lang="fr-FR" smtClean="0"/>
              <a:t>Modifiez le style du titre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4" name="Holder 4"/>
          <p:cNvSpPr>
            <a:spLocks noGrp="1"/>
          </p:cNvSpPr>
          <p:nvPr>
            <p:ph type="dt" sz="half" idx="6"/>
          </p:nvPr>
        </p:nvSpPr>
        <p:spPr/>
        <p:txBody>
          <a:bodyPr lIns="0" tIns="0" rIns="0" bIns="0"/>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Vide">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3" name="Holder 3"/>
          <p:cNvSpPr>
            <a:spLocks noGrp="1"/>
          </p:cNvSpPr>
          <p:nvPr>
            <p:ph type="dt" sz="half" idx="6"/>
          </p:nvPr>
        </p:nvSpPr>
        <p:spPr/>
        <p:txBody>
          <a:bodyPr lIns="0" tIns="0" rIns="0" bIns="0"/>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7A9EBB-5B1B-8545-BCF9-CE91C3E8AA90}"/>
              </a:ext>
            </a:extLst>
          </p:cNvPr>
          <p:cNvPicPr>
            <a:picLocks noChangeAspect="1"/>
          </p:cNvPicPr>
          <p:nvPr/>
        </p:nvPicPr>
        <p:blipFill>
          <a:blip r:embed="rId2"/>
          <a:srcRect/>
          <a:stretch/>
        </p:blipFill>
        <p:spPr>
          <a:xfrm>
            <a:off x="283986" y="2"/>
            <a:ext cx="5238550" cy="3264399"/>
          </a:xfrm>
          <a:prstGeom prst="rect">
            <a:avLst/>
          </a:prstGeom>
        </p:spPr>
      </p:pic>
      <p:sp>
        <p:nvSpPr>
          <p:cNvPr id="4" name="Espace réservé de la date 3"/>
          <p:cNvSpPr>
            <a:spLocks noGrp="1"/>
          </p:cNvSpPr>
          <p:nvPr>
            <p:ph type="dt" sz="half" idx="10"/>
          </p:nvPr>
        </p:nvSpPr>
        <p:spPr bwMode="gray">
          <a:xfrm>
            <a:off x="0" y="5147333"/>
            <a:ext cx="190000" cy="186667"/>
          </a:xfrm>
          <a:prstGeom prst="rect">
            <a:avLst/>
          </a:prstGeom>
          <a:ln>
            <a:solidFill>
              <a:schemeClr val="tx1">
                <a:alpha val="0"/>
              </a:schemeClr>
            </a:solidFill>
          </a:ln>
        </p:spPr>
        <p:txBody>
          <a:bodyPr/>
          <a:lstStyle>
            <a:lvl1pPr>
              <a:defRPr sz="100">
                <a:solidFill>
                  <a:schemeClr val="tx1">
                    <a:alpha val="0"/>
                  </a:schemeClr>
                </a:solidFill>
              </a:defRPr>
            </a:lvl1pPr>
          </a:lstStyle>
          <a:p>
            <a:fld id="{F65D8502-B56D-4AA0-B897-948FB2CE0797}" type="datetime1">
              <a:rPr lang="fr-FR" smtClean="0"/>
              <a:t>16/04/2024</a:t>
            </a:fld>
            <a:endParaRPr lang="fr-FR"/>
          </a:p>
        </p:txBody>
      </p:sp>
      <p:sp>
        <p:nvSpPr>
          <p:cNvPr id="6" name="Espace réservé du numéro de diapositive 5"/>
          <p:cNvSpPr>
            <a:spLocks noGrp="1"/>
          </p:cNvSpPr>
          <p:nvPr>
            <p:ph type="sldNum" sz="quarter" idx="12"/>
          </p:nvPr>
        </p:nvSpPr>
        <p:spPr bwMode="gray">
          <a:xfrm>
            <a:off x="0" y="5147333"/>
            <a:ext cx="190000" cy="186667"/>
          </a:xfrm>
          <a:ln>
            <a:solidFill>
              <a:schemeClr val="tx1">
                <a:alpha val="0"/>
              </a:schemeClr>
            </a:solidFill>
          </a:ln>
        </p:spPr>
        <p:txBody>
          <a:bodyPr/>
          <a:lstStyle>
            <a:lvl1pPr>
              <a:defRPr sz="100">
                <a:solidFill>
                  <a:schemeClr val="tx1">
                    <a:alpha val="0"/>
                  </a:schemeClr>
                </a:solidFill>
              </a:defRPr>
            </a:lvl1pPr>
          </a:lstStyle>
          <a:p>
            <a:fld id="{A2C23F61-A3A9-4F4D-B103-0A3A8CEBC191}" type="slidenum">
              <a:rPr lang="fr-FR" smtClean="0"/>
              <a:t>‹N°›</a:t>
            </a:fld>
            <a:endParaRPr lang="fr-FR"/>
          </a:p>
        </p:txBody>
      </p:sp>
      <p:sp>
        <p:nvSpPr>
          <p:cNvPr id="7" name="Titre 6"/>
          <p:cNvSpPr>
            <a:spLocks noGrp="1"/>
          </p:cNvSpPr>
          <p:nvPr>
            <p:ph type="title" hasCustomPrompt="1"/>
          </p:nvPr>
        </p:nvSpPr>
        <p:spPr bwMode="gray">
          <a:xfrm>
            <a:off x="0" y="0"/>
            <a:ext cx="190000" cy="186667"/>
          </a:xfrm>
          <a:prstGeom prst="rect">
            <a:avLst/>
          </a:prstGeom>
          <a:ln>
            <a:solidFill>
              <a:schemeClr val="tx1">
                <a:alpha val="0"/>
              </a:schemeClr>
            </a:solidFill>
          </a:ln>
        </p:spPr>
        <p:txBody>
          <a:bodyPr/>
          <a:lstStyle>
            <a:lvl1pPr>
              <a:defRPr sz="100">
                <a:solidFill>
                  <a:schemeClr val="tx1">
                    <a:alpha val="0"/>
                  </a:schemeClr>
                </a:solidFill>
              </a:defRPr>
            </a:lvl1pPr>
          </a:lstStyle>
          <a:p>
            <a:r>
              <a:rPr lang="fr-FR"/>
              <a:t>Titre</a:t>
            </a:r>
          </a:p>
        </p:txBody>
      </p:sp>
      <p:sp>
        <p:nvSpPr>
          <p:cNvPr id="17" name="Rectangle 16">
            <a:extLst>
              <a:ext uri="{FF2B5EF4-FFF2-40B4-BE49-F238E27FC236}">
                <a16:creationId xmlns:a16="http://schemas.microsoft.com/office/drawing/2014/main" id="{0B4AB1A4-9C5A-6F02-BDC7-D36CCC0AF433}"/>
              </a:ext>
            </a:extLst>
          </p:cNvPr>
          <p:cNvSpPr/>
          <p:nvPr userDrawn="1"/>
        </p:nvSpPr>
        <p:spPr>
          <a:xfrm rot="10800000">
            <a:off x="6263747" y="0"/>
            <a:ext cx="3388255" cy="5334000"/>
          </a:xfrm>
          <a:prstGeom prst="rect">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8" name="Triangle rectangle 17">
            <a:extLst>
              <a:ext uri="{FF2B5EF4-FFF2-40B4-BE49-F238E27FC236}">
                <a16:creationId xmlns:a16="http://schemas.microsoft.com/office/drawing/2014/main" id="{6B603C9A-1236-925A-29C2-02658FA8E4D6}"/>
              </a:ext>
            </a:extLst>
          </p:cNvPr>
          <p:cNvSpPr/>
          <p:nvPr userDrawn="1"/>
        </p:nvSpPr>
        <p:spPr>
          <a:xfrm flipH="1">
            <a:off x="4182050" y="2"/>
            <a:ext cx="2081695" cy="5333999"/>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cxnSp>
        <p:nvCxnSpPr>
          <p:cNvPr id="12" name="Connecteur droit 11">
            <a:extLst>
              <a:ext uri="{FF2B5EF4-FFF2-40B4-BE49-F238E27FC236}">
                <a16:creationId xmlns:a16="http://schemas.microsoft.com/office/drawing/2014/main" id="{30A5E888-F0C9-295D-F5A2-6FB3DC9B022B}"/>
              </a:ext>
            </a:extLst>
          </p:cNvPr>
          <p:cNvCxnSpPr>
            <a:cxnSpLocks/>
          </p:cNvCxnSpPr>
          <p:nvPr userDrawn="1"/>
        </p:nvCxnSpPr>
        <p:spPr>
          <a:xfrm>
            <a:off x="5921800" y="1906309"/>
            <a:ext cx="371029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ED8C3282-BCB1-0308-5110-04693055E887}"/>
              </a:ext>
            </a:extLst>
          </p:cNvPr>
          <p:cNvCxnSpPr>
            <a:cxnSpLocks/>
          </p:cNvCxnSpPr>
          <p:nvPr userDrawn="1"/>
        </p:nvCxnSpPr>
        <p:spPr>
          <a:xfrm>
            <a:off x="5921800" y="3127080"/>
            <a:ext cx="371029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2875F89B-7A84-F3BC-F649-B8EF6D233E20}"/>
              </a:ext>
            </a:extLst>
          </p:cNvPr>
          <p:cNvSpPr>
            <a:spLocks noGrp="1"/>
          </p:cNvSpPr>
          <p:nvPr userDrawn="1">
            <p:ph type="body" sz="quarter" idx="13" hasCustomPrompt="1"/>
          </p:nvPr>
        </p:nvSpPr>
        <p:spPr>
          <a:xfrm>
            <a:off x="5921802" y="2160231"/>
            <a:ext cx="3022534" cy="784048"/>
          </a:xfrm>
        </p:spPr>
        <p:txBody>
          <a:bodyPr/>
          <a:lstStyle>
            <a:lvl1pPr marL="0">
              <a:lnSpc>
                <a:spcPts val="2536"/>
              </a:lnSpc>
              <a:spcAft>
                <a:spcPts val="0"/>
              </a:spcAft>
              <a:defRPr sz="2475" b="1" i="0" cap="all" baseline="0">
                <a:ln w="12700">
                  <a:solidFill>
                    <a:schemeClr val="accent2"/>
                  </a:solidFill>
                </a:ln>
                <a:solidFill>
                  <a:schemeClr val="accent2"/>
                </a:solidFill>
                <a:latin typeface="+mj-lt"/>
              </a:defRPr>
            </a:lvl1pPr>
            <a:lvl2pPr marL="148481" indent="0">
              <a:buNone/>
              <a:defRPr sz="1114"/>
            </a:lvl2pPr>
            <a:lvl3pPr>
              <a:defRPr sz="866"/>
            </a:lvl3pPr>
            <a:lvl4pPr>
              <a:defRPr sz="680"/>
            </a:lvl4pPr>
            <a:lvl5pPr>
              <a:defRPr sz="619"/>
            </a:lvl5pPr>
          </a:lstStyle>
          <a:p>
            <a:pPr lvl="0"/>
            <a:r>
              <a:rPr lang="fr-FR"/>
              <a:t>Titre du document</a:t>
            </a:r>
          </a:p>
        </p:txBody>
      </p:sp>
      <p:sp>
        <p:nvSpPr>
          <p:cNvPr id="14" name="Espace réservé du texte 14">
            <a:extLst>
              <a:ext uri="{FF2B5EF4-FFF2-40B4-BE49-F238E27FC236}">
                <a16:creationId xmlns:a16="http://schemas.microsoft.com/office/drawing/2014/main" id="{7B52E797-2B8F-1268-66E1-8F287DD8096F}"/>
              </a:ext>
            </a:extLst>
          </p:cNvPr>
          <p:cNvSpPr>
            <a:spLocks noGrp="1"/>
          </p:cNvSpPr>
          <p:nvPr userDrawn="1">
            <p:ph type="body" sz="quarter" idx="14" hasCustomPrompt="1"/>
          </p:nvPr>
        </p:nvSpPr>
        <p:spPr>
          <a:xfrm>
            <a:off x="5921802" y="3327663"/>
            <a:ext cx="3022534" cy="1271429"/>
          </a:xfrm>
        </p:spPr>
        <p:txBody>
          <a:bodyPr>
            <a:scene3d>
              <a:camera prst="orthographicFront"/>
              <a:lightRig rig="threePt" dir="t">
                <a:rot lat="0" lon="0" rev="0"/>
              </a:lightRig>
            </a:scene3d>
          </a:bodyPr>
          <a:lstStyle>
            <a:lvl1pPr marL="0">
              <a:lnSpc>
                <a:spcPts val="2413"/>
              </a:lnSpc>
              <a:spcAft>
                <a:spcPts val="0"/>
              </a:spcAft>
              <a:defRPr sz="2227" b="0" i="0" cap="all" baseline="0">
                <a:ln w="19050">
                  <a:noFill/>
                </a:ln>
                <a:solidFill>
                  <a:schemeClr val="bg1"/>
                </a:solidFill>
                <a:latin typeface="+mj-lt"/>
              </a:defRPr>
            </a:lvl1pPr>
            <a:lvl2pPr marL="148481" indent="0">
              <a:buNone/>
              <a:defRPr sz="1114"/>
            </a:lvl2pPr>
            <a:lvl3pPr>
              <a:defRPr sz="866"/>
            </a:lvl3pPr>
            <a:lvl4pPr>
              <a:defRPr sz="680"/>
            </a:lvl4pPr>
            <a:lvl5pPr>
              <a:defRPr sz="619"/>
            </a:lvl5pPr>
          </a:lstStyle>
          <a:p>
            <a:pPr lvl="0"/>
            <a:r>
              <a:rPr lang="fr-FR"/>
              <a:t>Titre du document</a:t>
            </a:r>
          </a:p>
        </p:txBody>
      </p:sp>
      <p:cxnSp>
        <p:nvCxnSpPr>
          <p:cNvPr id="20" name="Connecteur droit 19">
            <a:extLst>
              <a:ext uri="{FF2B5EF4-FFF2-40B4-BE49-F238E27FC236}">
                <a16:creationId xmlns:a16="http://schemas.microsoft.com/office/drawing/2014/main" id="{2F3714AF-1E44-C54A-A9F2-5B555BC79CC4}"/>
              </a:ext>
            </a:extLst>
          </p:cNvPr>
          <p:cNvCxnSpPr>
            <a:cxnSpLocks/>
          </p:cNvCxnSpPr>
          <p:nvPr userDrawn="1"/>
        </p:nvCxnSpPr>
        <p:spPr>
          <a:xfrm flipH="1">
            <a:off x="4131779" y="2"/>
            <a:ext cx="2081695" cy="5333999"/>
          </a:xfrm>
          <a:prstGeom prst="line">
            <a:avLst/>
          </a:prstGeom>
          <a:ln w="3810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243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1" name="Triangle rectangle 20">
            <a:extLst>
              <a:ext uri="{FF2B5EF4-FFF2-40B4-BE49-F238E27FC236}">
                <a16:creationId xmlns:a16="http://schemas.microsoft.com/office/drawing/2014/main" id="{11631651-C0D1-26DE-D322-3900AB6A06E6}"/>
              </a:ext>
            </a:extLst>
          </p:cNvPr>
          <p:cNvSpPr/>
          <p:nvPr/>
        </p:nvSpPr>
        <p:spPr>
          <a:xfrm rot="10800000" flipH="1">
            <a:off x="-4913" y="0"/>
            <a:ext cx="1412498" cy="3619291"/>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2" name="Rectangle 21">
            <a:extLst>
              <a:ext uri="{FF2B5EF4-FFF2-40B4-BE49-F238E27FC236}">
                <a16:creationId xmlns:a16="http://schemas.microsoft.com/office/drawing/2014/main" id="{45BECA9B-4A3C-247B-E25B-60765B524B5F}"/>
              </a:ext>
            </a:extLst>
          </p:cNvPr>
          <p:cNvSpPr/>
          <p:nvPr userDrawn="1"/>
        </p:nvSpPr>
        <p:spPr>
          <a:xfrm>
            <a:off x="2" y="1"/>
            <a:ext cx="2504941" cy="9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grpSp>
        <p:nvGrpSpPr>
          <p:cNvPr id="16" name="Groupe 15">
            <a:extLst>
              <a:ext uri="{FF2B5EF4-FFF2-40B4-BE49-F238E27FC236}">
                <a16:creationId xmlns:a16="http://schemas.microsoft.com/office/drawing/2014/main" id="{A63356E7-00F1-6F1C-03F5-E6D9E4DFA346}"/>
              </a:ext>
            </a:extLst>
          </p:cNvPr>
          <p:cNvGrpSpPr/>
          <p:nvPr userDrawn="1"/>
        </p:nvGrpSpPr>
        <p:grpSpPr>
          <a:xfrm rot="10800000">
            <a:off x="6263265" y="0"/>
            <a:ext cx="3388736" cy="5334000"/>
            <a:chOff x="2359198" y="0"/>
            <a:chExt cx="3841362" cy="6154422"/>
          </a:xfrm>
          <a:solidFill>
            <a:srgbClr val="00C28F"/>
          </a:solidFill>
        </p:grpSpPr>
        <p:sp>
          <p:nvSpPr>
            <p:cNvPr id="17" name="Rectangle 16">
              <a:extLst>
                <a:ext uri="{FF2B5EF4-FFF2-40B4-BE49-F238E27FC236}">
                  <a16:creationId xmlns:a16="http://schemas.microsoft.com/office/drawing/2014/main" id="{1166153B-DC5F-FB54-6923-69BFE42389D8}"/>
                </a:ext>
              </a:extLst>
            </p:cNvPr>
            <p:cNvSpPr/>
            <p:nvPr userDrawn="1"/>
          </p:nvSpPr>
          <p:spPr>
            <a:xfrm>
              <a:off x="2359198" y="0"/>
              <a:ext cx="1481621" cy="6154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8" name="Triangle rectangle 17">
              <a:extLst>
                <a:ext uri="{FF2B5EF4-FFF2-40B4-BE49-F238E27FC236}">
                  <a16:creationId xmlns:a16="http://schemas.microsoft.com/office/drawing/2014/main" id="{21D5A8FC-07D4-4C0E-13E8-8C7D03653414}"/>
                </a:ext>
              </a:extLst>
            </p:cNvPr>
            <p:cNvSpPr/>
            <p:nvPr/>
          </p:nvSpPr>
          <p:spPr>
            <a:xfrm rot="10800000" flipH="1">
              <a:off x="3840818" y="0"/>
              <a:ext cx="2359742" cy="615442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grpSp>
      <p:sp>
        <p:nvSpPr>
          <p:cNvPr id="15" name="Rectangle 14">
            <a:extLst>
              <a:ext uri="{FF2B5EF4-FFF2-40B4-BE49-F238E27FC236}">
                <a16:creationId xmlns:a16="http://schemas.microsoft.com/office/drawing/2014/main" id="{194D1090-AB28-7D82-AE4B-2BF68967705B}"/>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 name="Titre 1">
            <a:extLst>
              <a:ext uri="{FF2B5EF4-FFF2-40B4-BE49-F238E27FC236}">
                <a16:creationId xmlns:a16="http://schemas.microsoft.com/office/drawing/2014/main" id="{DEF3446A-D86D-5F7E-0745-AA469D0CB9B2}"/>
              </a:ext>
            </a:extLst>
          </p:cNvPr>
          <p:cNvSpPr>
            <a:spLocks noGrp="1"/>
          </p:cNvSpPr>
          <p:nvPr>
            <p:ph type="title" hasCustomPrompt="1"/>
          </p:nvPr>
        </p:nvSpPr>
        <p:spPr>
          <a:xfrm>
            <a:off x="731948" y="2176680"/>
            <a:ext cx="4982962" cy="1101024"/>
          </a:xfrm>
        </p:spPr>
        <p:txBody>
          <a:bodyPr>
            <a:normAutofit/>
          </a:bodyPr>
          <a:lstStyle>
            <a:lvl1pPr>
              <a:defRPr sz="1856" cap="all" baseline="0">
                <a:ln>
                  <a:solidFill>
                    <a:schemeClr val="accent2"/>
                  </a:solidFill>
                </a:ln>
                <a:solidFill>
                  <a:schemeClr val="accent2"/>
                </a:solidFill>
              </a:defRPr>
            </a:lvl1pPr>
          </a:lstStyle>
          <a:p>
            <a:r>
              <a:rPr lang="fr-FR"/>
              <a:t>Modifiez le style du titre sur plusieurs lignes</a:t>
            </a:r>
          </a:p>
        </p:txBody>
      </p:sp>
      <p:pic>
        <p:nvPicPr>
          <p:cNvPr id="23" name="Image 22">
            <a:extLst>
              <a:ext uri="{FF2B5EF4-FFF2-40B4-BE49-F238E27FC236}">
                <a16:creationId xmlns:a16="http://schemas.microsoft.com/office/drawing/2014/main" id="{D02010C9-6F13-C85E-9426-ED40FC6FD3C2}"/>
              </a:ext>
            </a:extLst>
          </p:cNvPr>
          <p:cNvPicPr>
            <a:picLocks noChangeAspect="1"/>
          </p:cNvPicPr>
          <p:nvPr userDrawn="1"/>
        </p:nvPicPr>
        <p:blipFill>
          <a:blip r:embed="rId2"/>
          <a:srcRect/>
          <a:stretch/>
        </p:blipFill>
        <p:spPr>
          <a:xfrm>
            <a:off x="299677" y="95256"/>
            <a:ext cx="1131143" cy="704871"/>
          </a:xfrm>
          <a:prstGeom prst="rect">
            <a:avLst/>
          </a:prstGeom>
        </p:spPr>
      </p:pic>
      <p:sp>
        <p:nvSpPr>
          <p:cNvPr id="24" name="Rectangle 23">
            <a:extLst>
              <a:ext uri="{FF2B5EF4-FFF2-40B4-BE49-F238E27FC236}">
                <a16:creationId xmlns:a16="http://schemas.microsoft.com/office/drawing/2014/main" id="{3C25D13F-AECF-FC75-E869-DB9FDA01EA93}"/>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5" name="Espace réservé du numéro de diapositive 5">
            <a:extLst>
              <a:ext uri="{FF2B5EF4-FFF2-40B4-BE49-F238E27FC236}">
                <a16:creationId xmlns:a16="http://schemas.microsoft.com/office/drawing/2014/main" id="{633CDC7E-2897-A8EB-D36F-8C782195DE07}"/>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26" name="Espace réservé de la date 1">
            <a:extLst>
              <a:ext uri="{FF2B5EF4-FFF2-40B4-BE49-F238E27FC236}">
                <a16:creationId xmlns:a16="http://schemas.microsoft.com/office/drawing/2014/main" id="{7B7D8F73-4ACF-9DB8-C579-E83B7D3112BC}"/>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66C05381-B4E2-41A2-A8EE-17C0CC932AEC}" type="datetime1">
              <a:rPr lang="fr-FR" smtClean="0"/>
              <a:t>16/04/2024</a:t>
            </a:fld>
            <a:endParaRPr lang="fr-FR"/>
          </a:p>
        </p:txBody>
      </p:sp>
      <p:cxnSp>
        <p:nvCxnSpPr>
          <p:cNvPr id="27" name="Connecteur droit 26">
            <a:extLst>
              <a:ext uri="{FF2B5EF4-FFF2-40B4-BE49-F238E27FC236}">
                <a16:creationId xmlns:a16="http://schemas.microsoft.com/office/drawing/2014/main" id="{330064E9-50E0-1D24-F1DE-A7763463E899}"/>
              </a:ext>
            </a:extLst>
          </p:cNvPr>
          <p:cNvCxnSpPr>
            <a:cxnSpLocks/>
          </p:cNvCxnSpPr>
          <p:nvPr userDrawn="1"/>
        </p:nvCxnSpPr>
        <p:spPr>
          <a:xfrm>
            <a:off x="333243" y="4957191"/>
            <a:ext cx="890151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932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9" name="Triangle rectangle 28">
            <a:extLst>
              <a:ext uri="{FF2B5EF4-FFF2-40B4-BE49-F238E27FC236}">
                <a16:creationId xmlns:a16="http://schemas.microsoft.com/office/drawing/2014/main" id="{56790F39-A3F2-2685-0DDA-F442BEDF7B89}"/>
              </a:ext>
            </a:extLst>
          </p:cNvPr>
          <p:cNvSpPr/>
          <p:nvPr userDrawn="1"/>
        </p:nvSpPr>
        <p:spPr>
          <a:xfrm flipH="1">
            <a:off x="8365068" y="2036451"/>
            <a:ext cx="1286932" cy="3297550"/>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0" name="Triangle rectangle 19">
            <a:extLst>
              <a:ext uri="{FF2B5EF4-FFF2-40B4-BE49-F238E27FC236}">
                <a16:creationId xmlns:a16="http://schemas.microsoft.com/office/drawing/2014/main" id="{BC499D4C-77EC-83D9-600D-B362EBD10A7D}"/>
              </a:ext>
            </a:extLst>
          </p:cNvPr>
          <p:cNvSpPr/>
          <p:nvPr userDrawn="1"/>
        </p:nvSpPr>
        <p:spPr>
          <a:xfrm rot="10800000" flipH="1">
            <a:off x="-4913" y="0"/>
            <a:ext cx="1412498" cy="3619291"/>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1" name="Rectangle 20">
            <a:extLst>
              <a:ext uri="{FF2B5EF4-FFF2-40B4-BE49-F238E27FC236}">
                <a16:creationId xmlns:a16="http://schemas.microsoft.com/office/drawing/2014/main" id="{A4DE1B39-6388-5106-90C1-33513FB531DB}"/>
              </a:ext>
            </a:extLst>
          </p:cNvPr>
          <p:cNvSpPr/>
          <p:nvPr userDrawn="1"/>
        </p:nvSpPr>
        <p:spPr>
          <a:xfrm>
            <a:off x="2" y="1"/>
            <a:ext cx="2504941" cy="9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pic>
        <p:nvPicPr>
          <p:cNvPr id="22" name="Image 21">
            <a:extLst>
              <a:ext uri="{FF2B5EF4-FFF2-40B4-BE49-F238E27FC236}">
                <a16:creationId xmlns:a16="http://schemas.microsoft.com/office/drawing/2014/main" id="{4752B95D-6A27-D36A-5A6D-12EBFB406CCF}"/>
              </a:ext>
            </a:extLst>
          </p:cNvPr>
          <p:cNvPicPr>
            <a:picLocks noChangeAspect="1"/>
          </p:cNvPicPr>
          <p:nvPr userDrawn="1"/>
        </p:nvPicPr>
        <p:blipFill>
          <a:blip r:embed="rId2"/>
          <a:srcRect/>
          <a:stretch/>
        </p:blipFill>
        <p:spPr>
          <a:xfrm>
            <a:off x="299677" y="95256"/>
            <a:ext cx="1131143" cy="704871"/>
          </a:xfrm>
          <a:prstGeom prst="rect">
            <a:avLst/>
          </a:prstGeom>
        </p:spPr>
      </p:pic>
      <p:sp>
        <p:nvSpPr>
          <p:cNvPr id="15" name="Espace réservé du texte 14">
            <a:extLst>
              <a:ext uri="{FF2B5EF4-FFF2-40B4-BE49-F238E27FC236}">
                <a16:creationId xmlns:a16="http://schemas.microsoft.com/office/drawing/2014/main" id="{1249F72F-60ED-9B2E-EB67-B41BF4915E60}"/>
              </a:ext>
            </a:extLst>
          </p:cNvPr>
          <p:cNvSpPr>
            <a:spLocks noGrp="1"/>
          </p:cNvSpPr>
          <p:nvPr>
            <p:ph type="body" sz="quarter" idx="13"/>
          </p:nvPr>
        </p:nvSpPr>
        <p:spPr>
          <a:xfrm>
            <a:off x="2334520" y="2207224"/>
            <a:ext cx="4982962" cy="2280424"/>
          </a:xfrm>
        </p:spPr>
        <p:txBody>
          <a:bodyPr/>
          <a:lstStyle>
            <a:lvl1pPr marL="220005" indent="-165004" algn="l" defTabSz="754283" rtl="0" eaLnBrk="1" latinLnBrk="0" hangingPunct="1">
              <a:lnSpc>
                <a:spcPct val="90000"/>
              </a:lnSpc>
              <a:spcBef>
                <a:spcPct val="0"/>
              </a:spcBef>
              <a:buClr>
                <a:schemeClr val="accent2">
                  <a:lumMod val="60000"/>
                  <a:lumOff val="40000"/>
                </a:schemeClr>
              </a:buClr>
              <a:buFont typeface="Arial" panose="020B0604020202020204" pitchFamily="34" charset="0"/>
              <a:buChar char="•"/>
              <a:tabLst/>
              <a:defRPr lang="fr-FR" sz="866" b="0" kern="1200" cap="none" baseline="0" dirty="0" smtClean="0">
                <a:solidFill>
                  <a:schemeClr val="accent2"/>
                </a:solidFill>
                <a:latin typeface="+mj-lt"/>
                <a:ea typeface="+mj-ea"/>
                <a:cs typeface="+mj-cs"/>
              </a:defRPr>
            </a:lvl1pPr>
          </a:lstStyle>
          <a:p>
            <a:pPr lvl="0"/>
            <a:r>
              <a:rPr lang="fr-FR"/>
              <a:t>Cliquez pour modifier les styles du texte du masque</a:t>
            </a:r>
          </a:p>
        </p:txBody>
      </p:sp>
      <p:sp>
        <p:nvSpPr>
          <p:cNvPr id="2" name="Titre 1">
            <a:extLst>
              <a:ext uri="{FF2B5EF4-FFF2-40B4-BE49-F238E27FC236}">
                <a16:creationId xmlns:a16="http://schemas.microsoft.com/office/drawing/2014/main" id="{DEF3446A-D86D-5F7E-0745-AA469D0CB9B2}"/>
              </a:ext>
            </a:extLst>
          </p:cNvPr>
          <p:cNvSpPr>
            <a:spLocks noGrp="1"/>
          </p:cNvSpPr>
          <p:nvPr>
            <p:ph type="title" hasCustomPrompt="1"/>
          </p:nvPr>
        </p:nvSpPr>
        <p:spPr>
          <a:xfrm>
            <a:off x="2334519" y="1175610"/>
            <a:ext cx="4982962" cy="702510"/>
          </a:xfrm>
        </p:spPr>
        <p:txBody>
          <a:bodyPr>
            <a:normAutofit/>
          </a:bodyPr>
          <a:lstStyle>
            <a:lvl1pPr>
              <a:defRPr sz="1856" cap="all" baseline="0">
                <a:solidFill>
                  <a:schemeClr val="accent2"/>
                </a:solidFill>
              </a:defRPr>
            </a:lvl1pPr>
          </a:lstStyle>
          <a:p>
            <a:r>
              <a:rPr lang="fr-FR"/>
              <a:t>Modifiez le style du titre sur plusieurs lignes</a:t>
            </a:r>
          </a:p>
        </p:txBody>
      </p:sp>
      <p:sp>
        <p:nvSpPr>
          <p:cNvPr id="24" name="Rectangle 23">
            <a:extLst>
              <a:ext uri="{FF2B5EF4-FFF2-40B4-BE49-F238E27FC236}">
                <a16:creationId xmlns:a16="http://schemas.microsoft.com/office/drawing/2014/main" id="{4860DD05-08D7-AB29-7ED6-ED360EB482EF}"/>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5" name="Rectangle 24">
            <a:extLst>
              <a:ext uri="{FF2B5EF4-FFF2-40B4-BE49-F238E27FC236}">
                <a16:creationId xmlns:a16="http://schemas.microsoft.com/office/drawing/2014/main" id="{2BF9517E-8D20-7AB2-040E-3134E46FE4A2}"/>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6" name="Espace réservé du numéro de diapositive 5">
            <a:extLst>
              <a:ext uri="{FF2B5EF4-FFF2-40B4-BE49-F238E27FC236}">
                <a16:creationId xmlns:a16="http://schemas.microsoft.com/office/drawing/2014/main" id="{71859167-2FE8-EE24-C8CE-31D1F9ED5A09}"/>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27" name="Espace réservé de la date 1">
            <a:extLst>
              <a:ext uri="{FF2B5EF4-FFF2-40B4-BE49-F238E27FC236}">
                <a16:creationId xmlns:a16="http://schemas.microsoft.com/office/drawing/2014/main" id="{32256F67-FDC5-A9D6-A862-CA151FB0FF03}"/>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363BD604-CCB4-4994-B075-6FC0B639068E}" type="datetime1">
              <a:rPr lang="fr-FR" smtClean="0"/>
              <a:t>16/04/2024</a:t>
            </a:fld>
            <a:endParaRPr lang="fr-FR"/>
          </a:p>
        </p:txBody>
      </p:sp>
      <p:cxnSp>
        <p:nvCxnSpPr>
          <p:cNvPr id="28" name="Connecteur droit 27">
            <a:extLst>
              <a:ext uri="{FF2B5EF4-FFF2-40B4-BE49-F238E27FC236}">
                <a16:creationId xmlns:a16="http://schemas.microsoft.com/office/drawing/2014/main" id="{7683BD10-28A8-044C-E70E-8B857F2C16FD}"/>
              </a:ext>
            </a:extLst>
          </p:cNvPr>
          <p:cNvCxnSpPr>
            <a:cxnSpLocks/>
          </p:cNvCxnSpPr>
          <p:nvPr userDrawn="1"/>
        </p:nvCxnSpPr>
        <p:spPr>
          <a:xfrm>
            <a:off x="333243" y="4957191"/>
            <a:ext cx="890151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223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2" name="Triangle rectangle 21">
            <a:extLst>
              <a:ext uri="{FF2B5EF4-FFF2-40B4-BE49-F238E27FC236}">
                <a16:creationId xmlns:a16="http://schemas.microsoft.com/office/drawing/2014/main" id="{51EEF11C-08D2-578B-649F-2E09BBDF67F6}"/>
              </a:ext>
            </a:extLst>
          </p:cNvPr>
          <p:cNvSpPr/>
          <p:nvPr userDrawn="1"/>
        </p:nvSpPr>
        <p:spPr>
          <a:xfrm flipH="1">
            <a:off x="8365068" y="2036451"/>
            <a:ext cx="1286932" cy="3297550"/>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2" name="Titre 1">
            <a:extLst>
              <a:ext uri="{FF2B5EF4-FFF2-40B4-BE49-F238E27FC236}">
                <a16:creationId xmlns:a16="http://schemas.microsoft.com/office/drawing/2014/main" id="{DEF3446A-D86D-5F7E-0745-AA469D0CB9B2}"/>
              </a:ext>
            </a:extLst>
          </p:cNvPr>
          <p:cNvSpPr>
            <a:spLocks noGrp="1"/>
          </p:cNvSpPr>
          <p:nvPr>
            <p:ph type="title" hasCustomPrompt="1"/>
          </p:nvPr>
        </p:nvSpPr>
        <p:spPr>
          <a:xfrm>
            <a:off x="2334519" y="1175610"/>
            <a:ext cx="4982962" cy="702510"/>
          </a:xfrm>
        </p:spPr>
        <p:txBody>
          <a:bodyPr>
            <a:normAutofit/>
          </a:bodyPr>
          <a:lstStyle>
            <a:lvl1pPr>
              <a:defRPr sz="1856" cap="all" baseline="0">
                <a:solidFill>
                  <a:schemeClr val="accent2"/>
                </a:solidFill>
              </a:defRPr>
            </a:lvl1pPr>
          </a:lstStyle>
          <a:p>
            <a:r>
              <a:rPr lang="fr-FR"/>
              <a:t>Modifiez le style du titre sur plusieurs lignes</a:t>
            </a:r>
          </a:p>
        </p:txBody>
      </p:sp>
      <p:sp>
        <p:nvSpPr>
          <p:cNvPr id="6" name="Espace réservé du texte 5">
            <a:extLst>
              <a:ext uri="{FF2B5EF4-FFF2-40B4-BE49-F238E27FC236}">
                <a16:creationId xmlns:a16="http://schemas.microsoft.com/office/drawing/2014/main" id="{87F2132E-407A-1A2B-035B-E3B8355A676C}"/>
              </a:ext>
            </a:extLst>
          </p:cNvPr>
          <p:cNvSpPr>
            <a:spLocks noGrp="1"/>
          </p:cNvSpPr>
          <p:nvPr>
            <p:ph type="body" sz="quarter" idx="13"/>
          </p:nvPr>
        </p:nvSpPr>
        <p:spPr>
          <a:xfrm>
            <a:off x="2335080" y="2177759"/>
            <a:ext cx="4981840" cy="273465"/>
          </a:xfrm>
          <a:solidFill>
            <a:srgbClr val="00C28F">
              <a:alpha val="30196"/>
            </a:srgbClr>
          </a:solidFill>
        </p:spPr>
        <p:txBody>
          <a:bodyPr/>
          <a:lstStyle>
            <a:lvl1pPr marL="55001" indent="0" algn="l" defTabSz="754283" rtl="0" eaLnBrk="1" latinLnBrk="0" hangingPunct="1">
              <a:lnSpc>
                <a:spcPct val="100000"/>
              </a:lnSpc>
              <a:spcBef>
                <a:spcPct val="0"/>
              </a:spcBef>
              <a:buClr>
                <a:schemeClr val="accent2">
                  <a:lumMod val="60000"/>
                  <a:lumOff val="40000"/>
                </a:schemeClr>
              </a:buClr>
              <a:buFont typeface="Arial" panose="020B0604020202020204" pitchFamily="34" charset="0"/>
              <a:buNone/>
              <a:tabLst/>
              <a:defRPr lang="fr-FR" sz="866" b="0" kern="1200" cap="none" baseline="0" dirty="0" smtClean="0">
                <a:solidFill>
                  <a:schemeClr val="accent2"/>
                </a:solidFill>
                <a:latin typeface="+mj-lt"/>
                <a:ea typeface="+mj-ea"/>
                <a:cs typeface="+mj-cs"/>
              </a:defRPr>
            </a:lvl1pPr>
          </a:lstStyle>
          <a:p>
            <a:pPr lvl="0"/>
            <a:r>
              <a:rPr lang="fr-FR"/>
              <a:t>Cliquez pour modifier les styles du texte du masque</a:t>
            </a:r>
          </a:p>
        </p:txBody>
      </p:sp>
      <p:sp>
        <p:nvSpPr>
          <p:cNvPr id="14" name="Triangle rectangle 13">
            <a:extLst>
              <a:ext uri="{FF2B5EF4-FFF2-40B4-BE49-F238E27FC236}">
                <a16:creationId xmlns:a16="http://schemas.microsoft.com/office/drawing/2014/main" id="{9D08D841-E5CA-6DE0-B8D7-1B6A66843908}"/>
              </a:ext>
            </a:extLst>
          </p:cNvPr>
          <p:cNvSpPr/>
          <p:nvPr userDrawn="1"/>
        </p:nvSpPr>
        <p:spPr>
          <a:xfrm rot="10800000" flipH="1">
            <a:off x="-4913" y="0"/>
            <a:ext cx="1412498" cy="3619291"/>
          </a:xfrm>
          <a:prstGeom prst="rtTriangle">
            <a:avLst/>
          </a:prstGeom>
          <a:solidFill>
            <a:srgbClr val="00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5" name="Rectangle 14">
            <a:extLst>
              <a:ext uri="{FF2B5EF4-FFF2-40B4-BE49-F238E27FC236}">
                <a16:creationId xmlns:a16="http://schemas.microsoft.com/office/drawing/2014/main" id="{7F0147DD-4762-C3BE-DB7C-CB26DD16F2E5}"/>
              </a:ext>
            </a:extLst>
          </p:cNvPr>
          <p:cNvSpPr/>
          <p:nvPr userDrawn="1"/>
        </p:nvSpPr>
        <p:spPr>
          <a:xfrm>
            <a:off x="2" y="1"/>
            <a:ext cx="2504941" cy="9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pic>
        <p:nvPicPr>
          <p:cNvPr id="16" name="Image 15">
            <a:extLst>
              <a:ext uri="{FF2B5EF4-FFF2-40B4-BE49-F238E27FC236}">
                <a16:creationId xmlns:a16="http://schemas.microsoft.com/office/drawing/2014/main" id="{229DC159-29BA-A28F-ABA2-E6731C239065}"/>
              </a:ext>
            </a:extLst>
          </p:cNvPr>
          <p:cNvPicPr>
            <a:picLocks noChangeAspect="1"/>
          </p:cNvPicPr>
          <p:nvPr userDrawn="1"/>
        </p:nvPicPr>
        <p:blipFill>
          <a:blip r:embed="rId2"/>
          <a:srcRect/>
          <a:stretch/>
        </p:blipFill>
        <p:spPr>
          <a:xfrm>
            <a:off x="299677" y="95256"/>
            <a:ext cx="1131143" cy="704871"/>
          </a:xfrm>
          <a:prstGeom prst="rect">
            <a:avLst/>
          </a:prstGeom>
        </p:spPr>
      </p:pic>
      <p:sp>
        <p:nvSpPr>
          <p:cNvPr id="18" name="Rectangle 17">
            <a:extLst>
              <a:ext uri="{FF2B5EF4-FFF2-40B4-BE49-F238E27FC236}">
                <a16:creationId xmlns:a16="http://schemas.microsoft.com/office/drawing/2014/main" id="{E78A2CF5-A35F-56EA-6062-181C9853CA3E}"/>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9" name="Espace réservé du numéro de diapositive 5">
            <a:extLst>
              <a:ext uri="{FF2B5EF4-FFF2-40B4-BE49-F238E27FC236}">
                <a16:creationId xmlns:a16="http://schemas.microsoft.com/office/drawing/2014/main" id="{0B7E9822-0537-2953-CD06-4834A1CE30EC}"/>
              </a:ext>
            </a:extLst>
          </p:cNvPr>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20" name="Espace réservé de la date 1">
            <a:extLst>
              <a:ext uri="{FF2B5EF4-FFF2-40B4-BE49-F238E27FC236}">
                <a16:creationId xmlns:a16="http://schemas.microsoft.com/office/drawing/2014/main" id="{C2E93F13-37FE-9B2B-40CB-0CCD727F2E02}"/>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F849A8F8-5004-40F8-8095-F5D2B0F0A191}" type="datetime1">
              <a:rPr lang="fr-FR" smtClean="0"/>
              <a:t>16/04/2024</a:t>
            </a:fld>
            <a:endParaRPr lang="fr-FR"/>
          </a:p>
        </p:txBody>
      </p:sp>
      <p:cxnSp>
        <p:nvCxnSpPr>
          <p:cNvPr id="21" name="Connecteur droit 20">
            <a:extLst>
              <a:ext uri="{FF2B5EF4-FFF2-40B4-BE49-F238E27FC236}">
                <a16:creationId xmlns:a16="http://schemas.microsoft.com/office/drawing/2014/main" id="{E2C968E5-9378-3E64-960F-46BEA64D010C}"/>
              </a:ext>
            </a:extLst>
          </p:cNvPr>
          <p:cNvCxnSpPr>
            <a:cxnSpLocks/>
          </p:cNvCxnSpPr>
          <p:nvPr userDrawn="1"/>
        </p:nvCxnSpPr>
        <p:spPr>
          <a:xfrm>
            <a:off x="333243" y="4957191"/>
            <a:ext cx="890151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8722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3.jpe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920108"/>
            <a:ext cx="8118475" cy="817880"/>
          </a:xfrm>
          <a:prstGeom prst="rect">
            <a:avLst/>
          </a:prstGeom>
        </p:spPr>
        <p:txBody>
          <a:bodyPr wrap="square" lIns="0" tIns="0" rIns="0" bIns="0">
            <a:spAutoFit/>
          </a:bodyPr>
          <a:lstStyle>
            <a:lvl1pPr>
              <a:defRPr sz="2700" b="1" i="1">
                <a:solidFill>
                  <a:srgbClr val="006E74"/>
                </a:solidFill>
                <a:latin typeface="Montserrat-ExtraBoldItalic"/>
                <a:cs typeface="Montserrat-ExtraBoldItalic"/>
              </a:defRPr>
            </a:lvl1pPr>
          </a:lstStyle>
          <a:p>
            <a:endParaRPr/>
          </a:p>
        </p:txBody>
      </p:sp>
      <p:sp>
        <p:nvSpPr>
          <p:cNvPr id="3" name="Holder 3"/>
          <p:cNvSpPr>
            <a:spLocks noGrp="1"/>
          </p:cNvSpPr>
          <p:nvPr>
            <p:ph type="body" idx="1"/>
          </p:nvPr>
        </p:nvSpPr>
        <p:spPr>
          <a:xfrm>
            <a:off x="4459699" y="1210995"/>
            <a:ext cx="4185284" cy="1465580"/>
          </a:xfrm>
          <a:prstGeom prst="rect">
            <a:avLst/>
          </a:prstGeom>
        </p:spPr>
        <p:txBody>
          <a:bodyPr wrap="square" lIns="0" tIns="0" rIns="0" bIns="0">
            <a:spAutoFit/>
          </a:bodyPr>
          <a:lstStyle>
            <a:lvl1pPr>
              <a:defRPr sz="9450" b="1" i="1">
                <a:solidFill>
                  <a:srgbClr val="5DA4A9"/>
                </a:solidFill>
                <a:latin typeface="Montserrat-ExtraBoldItalic"/>
                <a:cs typeface="Montserrat-ExtraBoldItalic"/>
              </a:defRPr>
            </a:lvl1pPr>
          </a:lstStyle>
          <a:p>
            <a:endParaRPr/>
          </a:p>
        </p:txBody>
      </p:sp>
      <p:sp>
        <p:nvSpPr>
          <p:cNvPr id="4" name="Holder 4"/>
          <p:cNvSpPr>
            <a:spLocks noGrp="1"/>
          </p:cNvSpPr>
          <p:nvPr>
            <p:ph type="ftr" sz="quarter" idx="5"/>
          </p:nvPr>
        </p:nvSpPr>
        <p:spPr>
          <a:xfrm>
            <a:off x="3281680" y="4960620"/>
            <a:ext cx="3088640" cy="266700"/>
          </a:xfrm>
          <a:prstGeom prst="rect">
            <a:avLst/>
          </a:prstGeom>
        </p:spPr>
        <p:txBody>
          <a:bodyPr wrap="square" lIns="0" tIns="0" rIns="0" bIns="0">
            <a:spAutoFit/>
          </a:bodyPr>
          <a:lstStyle>
            <a:lvl1pPr algn="ctr">
              <a:defRPr>
                <a:solidFill>
                  <a:schemeClr val="tx1">
                    <a:tint val="75000"/>
                  </a:schemeClr>
                </a:solidFill>
              </a:defRPr>
            </a:lvl1pPr>
          </a:lstStyle>
          <a:p>
            <a:r>
              <a:rPr lang="fr-FR" dirty="0" smtClean="0"/>
              <a:t>Présentation de la GCN2024 au Salon des Maires le mardi 21 novembre 2023</a:t>
            </a:r>
            <a:endParaRPr dirty="0"/>
          </a:p>
        </p:txBody>
      </p:sp>
      <p:sp>
        <p:nvSpPr>
          <p:cNvPr id="5" name="Holder 5"/>
          <p:cNvSpPr>
            <a:spLocks noGrp="1"/>
          </p:cNvSpPr>
          <p:nvPr>
            <p:ph type="dt" sz="half" idx="6"/>
          </p:nvPr>
        </p:nvSpPr>
        <p:spPr>
          <a:xfrm>
            <a:off x="8584299" y="5084899"/>
            <a:ext cx="381656" cy="102870"/>
          </a:xfrm>
          <a:prstGeom prst="rect">
            <a:avLst/>
          </a:prstGeom>
        </p:spPr>
        <p:txBody>
          <a:bodyPr wrap="square" lIns="0" tIns="0" rIns="0" bIns="0">
            <a:spAutoFit/>
          </a:bodyPr>
          <a:lstStyle>
            <a:lvl1pPr>
              <a:defRPr sz="500" b="1" i="1">
                <a:solidFill>
                  <a:schemeClr val="tx1"/>
                </a:solidFill>
                <a:latin typeface="Montserrat-SemiBoldItalic"/>
                <a:cs typeface="Montserrat-SemiBoldItalic"/>
              </a:defRPr>
            </a:lvl1pPr>
          </a:lstStyle>
          <a:p>
            <a:pPr marL="12700">
              <a:lnSpc>
                <a:spcPct val="100000"/>
              </a:lnSpc>
              <a:spcBef>
                <a:spcPts val="80"/>
              </a:spcBef>
            </a:pPr>
            <a:r>
              <a:rPr lang="fr-FR" spc="10" smtClean="0"/>
              <a:t>21/11/2023</a:t>
            </a:r>
            <a:endParaRPr spc="-20" dirty="0"/>
          </a:p>
        </p:txBody>
      </p:sp>
      <p:sp>
        <p:nvSpPr>
          <p:cNvPr id="6" name="Holder 6"/>
          <p:cNvSpPr>
            <a:spLocks noGrp="1"/>
          </p:cNvSpPr>
          <p:nvPr>
            <p:ph type="sldNum" sz="quarter" idx="7"/>
          </p:nvPr>
        </p:nvSpPr>
        <p:spPr>
          <a:xfrm>
            <a:off x="6949440" y="4960620"/>
            <a:ext cx="2219960" cy="2667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A140D1-31C3-4238-C83A-71B8F2D7F74E}"/>
              </a:ext>
            </a:extLst>
          </p:cNvPr>
          <p:cNvSpPr/>
          <p:nvPr userDrawn="1"/>
        </p:nvSpPr>
        <p:spPr>
          <a:xfrm>
            <a:off x="0" y="1"/>
            <a:ext cx="9652000" cy="92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13" name="Rectangle 12">
            <a:extLst>
              <a:ext uri="{FF2B5EF4-FFF2-40B4-BE49-F238E27FC236}">
                <a16:creationId xmlns:a16="http://schemas.microsoft.com/office/drawing/2014/main" id="{D92CE905-A98B-1DE8-6C6B-4F42AA7C57C1}"/>
              </a:ext>
            </a:extLst>
          </p:cNvPr>
          <p:cNvSpPr/>
          <p:nvPr userDrawn="1"/>
        </p:nvSpPr>
        <p:spPr>
          <a:xfrm>
            <a:off x="0" y="4774011"/>
            <a:ext cx="9652000" cy="559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9"/>
          </a:p>
        </p:txBody>
      </p:sp>
      <p:sp>
        <p:nvSpPr>
          <p:cNvPr id="3" name="Espace réservé du texte 2"/>
          <p:cNvSpPr>
            <a:spLocks noGrp="1"/>
          </p:cNvSpPr>
          <p:nvPr>
            <p:ph type="body" idx="1"/>
          </p:nvPr>
        </p:nvSpPr>
        <p:spPr bwMode="gray">
          <a:xfrm>
            <a:off x="341844" y="1770903"/>
            <a:ext cx="8892911" cy="306167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pied de page 4"/>
          <p:cNvSpPr>
            <a:spLocks noGrp="1"/>
          </p:cNvSpPr>
          <p:nvPr>
            <p:ph type="ftr" sz="quarter" idx="3"/>
          </p:nvPr>
        </p:nvSpPr>
        <p:spPr bwMode="gray">
          <a:xfrm>
            <a:off x="3028160" y="202727"/>
            <a:ext cx="6206594" cy="373333"/>
          </a:xfrm>
          <a:prstGeom prst="rect">
            <a:avLst/>
          </a:prstGeom>
        </p:spPr>
        <p:txBody>
          <a:bodyPr vert="horz" lIns="0" tIns="0" rIns="0" bIns="0" rtlCol="0" anchor="ctr" anchorCtr="0">
            <a:noAutofit/>
          </a:bodyPr>
          <a:lstStyle>
            <a:lvl1pPr algn="r">
              <a:defRPr sz="619" b="1">
                <a:solidFill>
                  <a:schemeClr val="tx1"/>
                </a:solidFill>
              </a:defRPr>
            </a:lvl1pPr>
          </a:lstStyle>
          <a:p>
            <a:endParaRPr lang="fr-FR"/>
          </a:p>
        </p:txBody>
      </p:sp>
      <p:sp>
        <p:nvSpPr>
          <p:cNvPr id="6" name="Espace réservé du numéro de diapositive 5"/>
          <p:cNvSpPr>
            <a:spLocks noGrp="1"/>
          </p:cNvSpPr>
          <p:nvPr>
            <p:ph type="sldNum" sz="quarter" idx="4"/>
          </p:nvPr>
        </p:nvSpPr>
        <p:spPr bwMode="gray">
          <a:xfrm>
            <a:off x="7809753" y="4960667"/>
            <a:ext cx="1425000" cy="373333"/>
          </a:xfrm>
          <a:prstGeom prst="rect">
            <a:avLst/>
          </a:prstGeom>
        </p:spPr>
        <p:txBody>
          <a:bodyPr vert="horz" lIns="0" tIns="0" rIns="0" bIns="0" rtlCol="0" anchor="ctr" anchorCtr="0">
            <a:noAutofit/>
          </a:bodyPr>
          <a:lstStyle>
            <a:lvl1pPr algn="r">
              <a:defRPr sz="619" b="1">
                <a:solidFill>
                  <a:schemeClr val="tx1"/>
                </a:solidFill>
              </a:defRPr>
            </a:lvl1pPr>
          </a:lstStyle>
          <a:p>
            <a:fld id="{A2C23F61-A3A9-4F4D-B103-0A3A8CEBC191}" type="slidenum">
              <a:rPr lang="fr-FR" smtClean="0"/>
              <a:t>‹N°›</a:t>
            </a:fld>
            <a:endParaRPr lang="fr-FR"/>
          </a:p>
        </p:txBody>
      </p: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41844" y="927036"/>
            <a:ext cx="8892911" cy="559990"/>
          </a:xfrm>
          <a:prstGeom prst="rect">
            <a:avLst/>
          </a:prstGeom>
        </p:spPr>
        <p:txBody>
          <a:bodyPr vert="horz" lIns="91440" tIns="45720" rIns="91440" bIns="45720" rtlCol="0" anchor="ctr">
            <a:normAutofit/>
          </a:bodyPr>
          <a:lstStyle/>
          <a:p>
            <a:r>
              <a:rPr lang="fr-FR"/>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33242" y="4960669"/>
            <a:ext cx="2171700" cy="284809"/>
          </a:xfrm>
          <a:prstGeom prst="rect">
            <a:avLst/>
          </a:prstGeom>
        </p:spPr>
        <p:txBody>
          <a:bodyPr vert="horz" lIns="91440" tIns="45720" rIns="91440" bIns="45720" rtlCol="0" anchor="ctr"/>
          <a:lstStyle>
            <a:lvl1pPr algn="l">
              <a:defRPr sz="619" b="1">
                <a:solidFill>
                  <a:schemeClr val="tx1"/>
                </a:solidFill>
              </a:defRPr>
            </a:lvl1pPr>
          </a:lstStyle>
          <a:p>
            <a:fld id="{5A16BD99-D17C-4EE6-A92E-177D25D0AE55}" type="datetime1">
              <a:rPr lang="fr-FR" smtClean="0"/>
              <a:t>16/04/2024</a:t>
            </a:fld>
            <a:endParaRPr lang="fr-FR"/>
          </a:p>
        </p:txBody>
      </p:sp>
      <p:pic>
        <p:nvPicPr>
          <p:cNvPr id="4" name="Image 3">
            <a:extLst>
              <a:ext uri="{FF2B5EF4-FFF2-40B4-BE49-F238E27FC236}">
                <a16:creationId xmlns:a16="http://schemas.microsoft.com/office/drawing/2014/main" id="{39381C9F-F428-552D-72C4-4AF883AC9A4A}"/>
              </a:ext>
            </a:extLst>
          </p:cNvPr>
          <p:cNvPicPr>
            <a:picLocks noChangeAspect="1"/>
          </p:cNvPicPr>
          <p:nvPr userDrawn="1"/>
        </p:nvPicPr>
        <p:blipFill>
          <a:blip r:embed="rId19"/>
          <a:srcRect/>
          <a:stretch/>
        </p:blipFill>
        <p:spPr>
          <a:xfrm>
            <a:off x="184993" y="100010"/>
            <a:ext cx="1074004" cy="499154"/>
          </a:xfrm>
          <a:prstGeom prst="rect">
            <a:avLst/>
          </a:prstGeom>
        </p:spPr>
      </p:pic>
    </p:spTree>
    <p:extLst>
      <p:ext uri="{BB962C8B-B14F-4D97-AF65-F5344CB8AC3E}">
        <p14:creationId xmlns:p14="http://schemas.microsoft.com/office/powerpoint/2010/main" val="31254065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hdr="0" ftr="0"/>
  <p:txStyles>
    <p:titleStyle>
      <a:lvl1pPr marL="11786" indent="0" algn="l" defTabSz="754283" rtl="0" eaLnBrk="1" latinLnBrk="0" hangingPunct="1">
        <a:lnSpc>
          <a:spcPct val="90000"/>
        </a:lnSpc>
        <a:spcBef>
          <a:spcPct val="0"/>
        </a:spcBef>
        <a:buNone/>
        <a:tabLst/>
        <a:defRPr sz="2062" b="1" kern="1200">
          <a:solidFill>
            <a:schemeClr val="tx1"/>
          </a:solidFill>
          <a:latin typeface="+mj-lt"/>
          <a:ea typeface="+mj-ea"/>
          <a:cs typeface="+mj-cs"/>
        </a:defRPr>
      </a:lvl1pPr>
    </p:titleStyle>
    <p:bodyStyle>
      <a:lvl1pPr marL="75953" indent="0" algn="l" defTabSz="754283" rtl="0" eaLnBrk="1" latinLnBrk="0" hangingPunct="1">
        <a:lnSpc>
          <a:spcPct val="100000"/>
        </a:lnSpc>
        <a:spcBef>
          <a:spcPts val="0"/>
        </a:spcBef>
        <a:spcAft>
          <a:spcPts val="413"/>
        </a:spcAft>
        <a:buFont typeface="Arial" pitchFamily="34" charset="0"/>
        <a:buNone/>
        <a:tabLst/>
        <a:defRPr sz="1155" b="0" kern="1200">
          <a:solidFill>
            <a:schemeClr val="tx1"/>
          </a:solidFill>
          <a:latin typeface="+mn-lt"/>
          <a:ea typeface="+mn-ea"/>
          <a:cs typeface="+mn-cs"/>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fr-FR"/>
      </a:defPPr>
      <a:lvl1pPr marL="0" algn="l" defTabSz="754283" rtl="0" eaLnBrk="1" latinLnBrk="0" hangingPunct="1">
        <a:defRPr sz="1485" kern="1200">
          <a:solidFill>
            <a:schemeClr val="tx1"/>
          </a:solidFill>
          <a:latin typeface="+mn-lt"/>
          <a:ea typeface="+mn-ea"/>
          <a:cs typeface="+mn-cs"/>
        </a:defRPr>
      </a:lvl1pPr>
      <a:lvl2pPr marL="377141" algn="l" defTabSz="754283" rtl="0" eaLnBrk="1" latinLnBrk="0" hangingPunct="1">
        <a:defRPr sz="1485" kern="1200">
          <a:solidFill>
            <a:schemeClr val="tx1"/>
          </a:solidFill>
          <a:latin typeface="+mn-lt"/>
          <a:ea typeface="+mn-ea"/>
          <a:cs typeface="+mn-cs"/>
        </a:defRPr>
      </a:lvl2pPr>
      <a:lvl3pPr marL="754283" algn="l" defTabSz="754283" rtl="0" eaLnBrk="1" latinLnBrk="0" hangingPunct="1">
        <a:defRPr sz="1485" kern="1200">
          <a:solidFill>
            <a:schemeClr val="tx1"/>
          </a:solidFill>
          <a:latin typeface="+mn-lt"/>
          <a:ea typeface="+mn-ea"/>
          <a:cs typeface="+mn-cs"/>
        </a:defRPr>
      </a:lvl3pPr>
      <a:lvl4pPr marL="1131424" algn="l" defTabSz="754283" rtl="0" eaLnBrk="1" latinLnBrk="0" hangingPunct="1">
        <a:defRPr sz="1485" kern="1200">
          <a:solidFill>
            <a:schemeClr val="tx1"/>
          </a:solidFill>
          <a:latin typeface="+mn-lt"/>
          <a:ea typeface="+mn-ea"/>
          <a:cs typeface="+mn-cs"/>
        </a:defRPr>
      </a:lvl4pPr>
      <a:lvl5pPr marL="1508566" algn="l" defTabSz="754283" rtl="0" eaLnBrk="1" latinLnBrk="0" hangingPunct="1">
        <a:defRPr sz="1485" kern="1200">
          <a:solidFill>
            <a:schemeClr val="tx1"/>
          </a:solidFill>
          <a:latin typeface="+mn-lt"/>
          <a:ea typeface="+mn-ea"/>
          <a:cs typeface="+mn-cs"/>
        </a:defRPr>
      </a:lvl5pPr>
      <a:lvl6pPr marL="1885708" algn="l" defTabSz="754283" rtl="0" eaLnBrk="1" latinLnBrk="0" hangingPunct="1">
        <a:defRPr sz="1485" kern="1200">
          <a:solidFill>
            <a:schemeClr val="tx1"/>
          </a:solidFill>
          <a:latin typeface="+mn-lt"/>
          <a:ea typeface="+mn-ea"/>
          <a:cs typeface="+mn-cs"/>
        </a:defRPr>
      </a:lvl6pPr>
      <a:lvl7pPr marL="2262849" algn="l" defTabSz="754283" rtl="0" eaLnBrk="1" latinLnBrk="0" hangingPunct="1">
        <a:defRPr sz="1485" kern="1200">
          <a:solidFill>
            <a:schemeClr val="tx1"/>
          </a:solidFill>
          <a:latin typeface="+mn-lt"/>
          <a:ea typeface="+mn-ea"/>
          <a:cs typeface="+mn-cs"/>
        </a:defRPr>
      </a:lvl7pPr>
      <a:lvl8pPr marL="2639990" algn="l" defTabSz="754283" rtl="0" eaLnBrk="1" latinLnBrk="0" hangingPunct="1">
        <a:defRPr sz="1485" kern="1200">
          <a:solidFill>
            <a:schemeClr val="tx1"/>
          </a:solidFill>
          <a:latin typeface="+mn-lt"/>
          <a:ea typeface="+mn-ea"/>
          <a:cs typeface="+mn-cs"/>
        </a:defRPr>
      </a:lvl8pPr>
      <a:lvl9pPr marL="3017132" algn="l" defTabSz="754283"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6">
          <p15:clr>
            <a:srgbClr val="F26B43"/>
          </p15:clr>
        </p15:guide>
        <p15:guide id="2" pos="2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48.png"/><Relationship Id="rId39" Type="http://schemas.openxmlformats.org/officeDocument/2006/relationships/image" Target="../media/image57.png"/><Relationship Id="rId3" Type="http://schemas.openxmlformats.org/officeDocument/2006/relationships/image" Target="../media/image5.png"/><Relationship Id="rId21" Type="http://schemas.openxmlformats.org/officeDocument/2006/relationships/image" Target="../media/image25.emf"/><Relationship Id="rId34" Type="http://schemas.openxmlformats.org/officeDocument/2006/relationships/image" Target="../media/image27.emf"/><Relationship Id="rId42" Type="http://schemas.openxmlformats.org/officeDocument/2006/relationships/image" Target="../media/image60.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jpeg"/><Relationship Id="rId25" Type="http://schemas.openxmlformats.org/officeDocument/2006/relationships/image" Target="../media/image47.png"/><Relationship Id="rId33" Type="http://schemas.openxmlformats.org/officeDocument/2006/relationships/oleObject" Target="../embeddings/oleObject3.bin"/><Relationship Id="rId38" Type="http://schemas.openxmlformats.org/officeDocument/2006/relationships/image" Target="../media/image56.png"/><Relationship Id="rId46" Type="http://schemas.openxmlformats.org/officeDocument/2006/relationships/image" Target="../media/image64.png"/><Relationship Id="rId2" Type="http://schemas.openxmlformats.org/officeDocument/2006/relationships/slideLayout" Target="../slideLayouts/slideLayout2.xml"/><Relationship Id="rId16" Type="http://schemas.openxmlformats.org/officeDocument/2006/relationships/image" Target="../media/image40.jpeg"/><Relationship Id="rId20" Type="http://schemas.openxmlformats.org/officeDocument/2006/relationships/oleObject" Target="../embeddings/oleObject1.bin"/><Relationship Id="rId29" Type="http://schemas.openxmlformats.org/officeDocument/2006/relationships/image" Target="../media/image51.jpeg"/><Relationship Id="rId41" Type="http://schemas.openxmlformats.org/officeDocument/2006/relationships/image" Target="../media/image59.png"/><Relationship Id="rId1" Type="http://schemas.openxmlformats.org/officeDocument/2006/relationships/vmlDrawing" Target="../drawings/vmlDrawing1.v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6.png"/><Relationship Id="rId32" Type="http://schemas.openxmlformats.org/officeDocument/2006/relationships/image" Target="../media/image52.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jpe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4.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26.emf"/><Relationship Id="rId44" Type="http://schemas.openxmlformats.org/officeDocument/2006/relationships/image" Target="../media/image62.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4.jpeg"/><Relationship Id="rId27" Type="http://schemas.openxmlformats.org/officeDocument/2006/relationships/image" Target="../media/image49.jpeg"/><Relationship Id="rId30" Type="http://schemas.openxmlformats.org/officeDocument/2006/relationships/oleObject" Target="../embeddings/oleObject2.bin"/><Relationship Id="rId35" Type="http://schemas.openxmlformats.org/officeDocument/2006/relationships/image" Target="../media/image53.png"/><Relationship Id="rId43"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jpeg"/><Relationship Id="rId26" Type="http://schemas.openxmlformats.org/officeDocument/2006/relationships/image" Target="../media/image88.png"/><Relationship Id="rId3" Type="http://schemas.openxmlformats.org/officeDocument/2006/relationships/image" Target="../media/image65.jpe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jpeg"/><Relationship Id="rId17" Type="http://schemas.openxmlformats.org/officeDocument/2006/relationships/image" Target="../media/image79.png"/><Relationship Id="rId25" Type="http://schemas.openxmlformats.org/officeDocument/2006/relationships/image" Target="../media/image87.jpeg"/><Relationship Id="rId2" Type="http://schemas.openxmlformats.org/officeDocument/2006/relationships/image" Target="../media/image5.png"/><Relationship Id="rId16" Type="http://schemas.openxmlformats.org/officeDocument/2006/relationships/image" Target="../media/image78.png"/><Relationship Id="rId20" Type="http://schemas.openxmlformats.org/officeDocument/2006/relationships/image" Target="../media/image82.jpeg"/><Relationship Id="rId29"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eg"/><Relationship Id="rId24" Type="http://schemas.openxmlformats.org/officeDocument/2006/relationships/image" Target="../media/image86.png"/><Relationship Id="rId5" Type="http://schemas.openxmlformats.org/officeDocument/2006/relationships/image" Target="../media/image67.png"/><Relationship Id="rId15" Type="http://schemas.openxmlformats.org/officeDocument/2006/relationships/image" Target="../media/image77.jpeg"/><Relationship Id="rId23" Type="http://schemas.openxmlformats.org/officeDocument/2006/relationships/image" Target="../media/image85.png"/><Relationship Id="rId28" Type="http://schemas.openxmlformats.org/officeDocument/2006/relationships/image" Target="../media/image90.jpeg"/><Relationship Id="rId10" Type="http://schemas.openxmlformats.org/officeDocument/2006/relationships/image" Target="../media/image72.jpeg"/><Relationship Id="rId19" Type="http://schemas.openxmlformats.org/officeDocument/2006/relationships/image" Target="../media/image81.pn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eg"/></Relationships>
</file>

<file path=ppt/slides/_rels/slide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22.xml"/><Relationship Id="rId5" Type="http://schemas.openxmlformats.org/officeDocument/2006/relationships/image" Target="../media/image101.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31.png"/><Relationship Id="rId4" Type="http://schemas.openxmlformats.org/officeDocument/2006/relationships/image" Target="../media/image135.jpeg"/><Relationship Id="rId9"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46.jpe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44.jpeg"/><Relationship Id="rId5" Type="http://schemas.openxmlformats.org/officeDocument/2006/relationships/image" Target="../media/image56.png"/><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jp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11"/>
          <p:cNvPicPr/>
          <p:nvPr/>
        </p:nvPicPr>
        <p:blipFill>
          <a:blip r:embed="rId2" cstate="print"/>
          <a:stretch>
            <a:fillRect/>
          </a:stretch>
        </p:blipFill>
        <p:spPr>
          <a:xfrm>
            <a:off x="529331" y="416418"/>
            <a:ext cx="885530" cy="300684"/>
          </a:xfrm>
          <a:prstGeom prst="rect">
            <a:avLst/>
          </a:prstGeom>
        </p:spPr>
      </p:pic>
      <p:sp>
        <p:nvSpPr>
          <p:cNvPr id="3" name="Espace réservé du numéro de diapositive 2"/>
          <p:cNvSpPr>
            <a:spLocks noGrp="1"/>
          </p:cNvSpPr>
          <p:nvPr>
            <p:ph type="sldNum" sz="quarter" idx="7"/>
          </p:nvPr>
        </p:nvSpPr>
        <p:spPr/>
        <p:txBody>
          <a:bodyPr/>
          <a:lstStyle/>
          <a:p>
            <a:fld id="{B6F15528-21DE-4FAA-801E-634DDDAF4B2B}" type="slidenum">
              <a:rPr lang="fr-FR" smtClean="0"/>
              <a:t>1</a:t>
            </a:fld>
            <a:endParaRPr lang="fr-FR"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2632" t="13201" r="318" b="22008"/>
          <a:stretch/>
        </p:blipFill>
        <p:spPr>
          <a:xfrm>
            <a:off x="529331" y="838200"/>
            <a:ext cx="9122670" cy="4060089"/>
          </a:xfrm>
          <a:prstGeom prst="rect">
            <a:avLst/>
          </a:prstGeom>
        </p:spPr>
      </p:pic>
      <p:pic>
        <p:nvPicPr>
          <p:cNvPr id="14" name="object 12"/>
          <p:cNvPicPr/>
          <p:nvPr/>
        </p:nvPicPr>
        <p:blipFill>
          <a:blip r:embed="rId4" cstate="print"/>
          <a:stretch>
            <a:fillRect/>
          </a:stretch>
        </p:blipFill>
        <p:spPr>
          <a:xfrm>
            <a:off x="532333" y="296290"/>
            <a:ext cx="260743" cy="72758"/>
          </a:xfrm>
          <a:prstGeom prst="rect">
            <a:avLst/>
          </a:prstGeom>
        </p:spPr>
      </p:pic>
      <p:sp>
        <p:nvSpPr>
          <p:cNvPr id="23" name="object 3">
            <a:extLst>
              <a:ext uri="{FF2B5EF4-FFF2-40B4-BE49-F238E27FC236}">
                <a16:creationId xmlns:a16="http://schemas.microsoft.com/office/drawing/2014/main" id="{91922D3E-8DEE-5ACE-4535-1D7BA057ACC6}"/>
              </a:ext>
            </a:extLst>
          </p:cNvPr>
          <p:cNvSpPr txBox="1"/>
          <p:nvPr/>
        </p:nvSpPr>
        <p:spPr>
          <a:xfrm>
            <a:off x="793076" y="1658938"/>
            <a:ext cx="3531478" cy="2418611"/>
          </a:xfrm>
          <a:prstGeom prst="rect">
            <a:avLst/>
          </a:prstGeom>
        </p:spPr>
        <p:txBody>
          <a:bodyPr vert="horz" wrap="square" lIns="0" tIns="83820" rIns="0" bIns="0" rtlCol="0">
            <a:spAutoFit/>
          </a:bodyPr>
          <a:lstStyle/>
          <a:p>
            <a:pPr marL="12700" marR="633730">
              <a:lnSpc>
                <a:spcPts val="2800"/>
              </a:lnSpc>
              <a:spcBef>
                <a:spcPts val="660"/>
              </a:spcBef>
            </a:pPr>
            <a:r>
              <a:rPr lang="fr-FR" sz="2400" b="1" spc="-35" dirty="0" smtClean="0">
                <a:solidFill>
                  <a:srgbClr val="FF0000"/>
                </a:solidFill>
                <a:latin typeface="Marianne ExtraBold" panose="02000000000000000000" pitchFamily="2" charset="0"/>
                <a:cs typeface="Montserrat-BlackItalic"/>
              </a:rPr>
              <a:t>GRANDE CAUSE NATIONALE 2024</a:t>
            </a:r>
            <a:br>
              <a:rPr lang="fr-FR" sz="2400" b="1" spc="-35" dirty="0" smtClean="0">
                <a:solidFill>
                  <a:srgbClr val="FF0000"/>
                </a:solidFill>
                <a:latin typeface="Marianne ExtraBold" panose="02000000000000000000" pitchFamily="2" charset="0"/>
                <a:cs typeface="Montserrat-BlackItalic"/>
              </a:rPr>
            </a:br>
            <a:r>
              <a:rPr lang="fr-FR" sz="2400" b="1" spc="-35" dirty="0" smtClean="0">
                <a:solidFill>
                  <a:schemeClr val="bg1"/>
                </a:solidFill>
                <a:latin typeface="Marianne ExtraBold" panose="02000000000000000000" pitchFamily="2" charset="0"/>
                <a:cs typeface="Montserrat-BlackItalic"/>
              </a:rPr>
              <a:t>BILAN ET ACTIONS </a:t>
            </a:r>
          </a:p>
          <a:p>
            <a:pPr marL="12700" marR="633730">
              <a:lnSpc>
                <a:spcPts val="2800"/>
              </a:lnSpc>
              <a:spcBef>
                <a:spcPts val="660"/>
              </a:spcBef>
            </a:pPr>
            <a:endParaRPr lang="fr-FR" sz="1400" b="1" spc="-35" dirty="0" smtClean="0">
              <a:solidFill>
                <a:schemeClr val="bg1"/>
              </a:solidFill>
              <a:latin typeface="Marianne ExtraBold" panose="02000000000000000000" pitchFamily="2" charset="0"/>
              <a:cs typeface="Montserrat-BlackItalic"/>
            </a:endParaRPr>
          </a:p>
          <a:p>
            <a:pPr marL="12700" marR="633730">
              <a:lnSpc>
                <a:spcPts val="2800"/>
              </a:lnSpc>
              <a:spcBef>
                <a:spcPts val="660"/>
              </a:spcBef>
            </a:pPr>
            <a:r>
              <a:rPr lang="fr-FR" sz="2400" b="1" i="1" spc="-35" dirty="0" smtClean="0">
                <a:solidFill>
                  <a:schemeClr val="bg1"/>
                </a:solidFill>
                <a:latin typeface="Marianne ExtraBold" panose="02000000000000000000" pitchFamily="2" charset="0"/>
                <a:cs typeface="Montserrat-BlackItalic"/>
              </a:rPr>
              <a:t>(1</a:t>
            </a:r>
            <a:r>
              <a:rPr lang="fr-FR" sz="2400" b="1" i="1" spc="-35" baseline="30000" dirty="0" smtClean="0">
                <a:solidFill>
                  <a:schemeClr val="bg1"/>
                </a:solidFill>
                <a:latin typeface="Marianne ExtraBold" panose="02000000000000000000" pitchFamily="2" charset="0"/>
                <a:cs typeface="Montserrat-BlackItalic"/>
              </a:rPr>
              <a:t>er</a:t>
            </a:r>
            <a:r>
              <a:rPr lang="fr-FR" sz="2400" b="1" i="1" spc="-35" dirty="0" smtClean="0">
                <a:solidFill>
                  <a:schemeClr val="bg1"/>
                </a:solidFill>
                <a:latin typeface="Marianne ExtraBold" panose="02000000000000000000" pitchFamily="2" charset="0"/>
                <a:cs typeface="Montserrat-BlackItalic"/>
              </a:rPr>
              <a:t> semestre 2024)</a:t>
            </a:r>
            <a:endParaRPr sz="2400" b="1" i="1" dirty="0">
              <a:solidFill>
                <a:schemeClr val="bg1"/>
              </a:solidFill>
              <a:latin typeface="Marianne ExtraBold" panose="02000000000000000000" pitchFamily="2" charset="0"/>
              <a:cs typeface="Montserrat-BlackItalic"/>
            </a:endParaRPr>
          </a:p>
        </p:txBody>
      </p:sp>
      <p:sp>
        <p:nvSpPr>
          <p:cNvPr id="10"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2"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9" name="Image 8"/>
          <p:cNvPicPr>
            <a:picLocks noChangeAspect="1"/>
          </p:cNvPicPr>
          <p:nvPr/>
        </p:nvPicPr>
        <p:blipFill>
          <a:blip r:embed="rId5"/>
          <a:stretch>
            <a:fillRect/>
          </a:stretch>
        </p:blipFill>
        <p:spPr>
          <a:xfrm>
            <a:off x="7340600" y="65950"/>
            <a:ext cx="2091109" cy="841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793552" y="1219200"/>
            <a:ext cx="3810000" cy="3447098"/>
          </a:xfrm>
        </p:spPr>
        <p:txBody>
          <a:bodyPr/>
          <a:lstStyle/>
          <a:p>
            <a:pPr lvl="0" algn="l"/>
            <a:r>
              <a:rPr lang="fr-FR" sz="2800" i="0" dirty="0" smtClean="0">
                <a:solidFill>
                  <a:srgbClr val="EE6E26"/>
                </a:solidFill>
                <a:latin typeface="Marianne ExtraBold" panose="02000000000000000000" pitchFamily="2" charset="0"/>
              </a:rPr>
              <a:t>Bouger </a:t>
            </a:r>
            <a:r>
              <a:rPr lang="fr-FR" sz="2800" i="0" dirty="0">
                <a:solidFill>
                  <a:srgbClr val="EE6E26"/>
                </a:solidFill>
                <a:latin typeface="Marianne ExtraBold" panose="02000000000000000000" pitchFamily="2" charset="0"/>
              </a:rPr>
              <a:t>30 minutes par jour,</a:t>
            </a:r>
            <a:r>
              <a:rPr lang="fr-FR" sz="2800" i="0" dirty="0" smtClean="0"/>
              <a:t> </a:t>
            </a:r>
            <a:r>
              <a:rPr lang="fr-FR" sz="2800" i="0" dirty="0">
                <a:latin typeface="Marianne ExtraBold" panose="02000000000000000000" pitchFamily="2" charset="0"/>
              </a:rPr>
              <a:t>sur tous les territoires, </a:t>
            </a:r>
            <a:r>
              <a:rPr lang="fr-FR" sz="2800" i="0" dirty="0" smtClean="0">
                <a:latin typeface="Marianne ExtraBold" panose="02000000000000000000" pitchFamily="2" charset="0"/>
              </a:rPr>
              <a:t>à tous les âges de la vie, chacun </a:t>
            </a:r>
            <a:r>
              <a:rPr lang="fr-FR" sz="2800" i="0" dirty="0">
                <a:latin typeface="Marianne ExtraBold" panose="02000000000000000000" pitchFamily="2" charset="0"/>
              </a:rPr>
              <a:t>à son </a:t>
            </a:r>
            <a:r>
              <a:rPr lang="fr-FR" sz="2800" i="0" dirty="0" smtClean="0">
                <a:latin typeface="Marianne ExtraBold" panose="02000000000000000000" pitchFamily="2" charset="0"/>
              </a:rPr>
              <a:t>rythme… </a:t>
            </a:r>
            <a:br>
              <a:rPr lang="fr-FR" sz="2800" i="0" dirty="0" smtClean="0">
                <a:latin typeface="Marianne ExtraBold" panose="02000000000000000000" pitchFamily="2" charset="0"/>
              </a:rPr>
            </a:br>
            <a:r>
              <a:rPr lang="fr-FR" sz="2800" i="0" dirty="0" smtClean="0">
                <a:solidFill>
                  <a:srgbClr val="EE6E26"/>
                </a:solidFill>
                <a:latin typeface="Marianne ExtraBold" panose="02000000000000000000" pitchFamily="2" charset="0"/>
              </a:rPr>
              <a:t>C’est </a:t>
            </a:r>
            <a:r>
              <a:rPr lang="fr-FR" sz="2800" i="0" dirty="0">
                <a:solidFill>
                  <a:srgbClr val="EE6E26"/>
                </a:solidFill>
                <a:latin typeface="Marianne ExtraBold" panose="02000000000000000000" pitchFamily="2" charset="0"/>
              </a:rPr>
              <a:t>simple, </a:t>
            </a:r>
            <a:r>
              <a:rPr lang="fr-FR" sz="2800" i="0" dirty="0" smtClean="0">
                <a:solidFill>
                  <a:srgbClr val="EE6E26"/>
                </a:solidFill>
                <a:latin typeface="Marianne ExtraBold" panose="02000000000000000000" pitchFamily="2" charset="0"/>
              </a:rPr>
              <a:t>ça peut tout changer et ça fait </a:t>
            </a:r>
            <a:r>
              <a:rPr lang="fr-FR" sz="2800" i="0" dirty="0">
                <a:solidFill>
                  <a:srgbClr val="EE6E26"/>
                </a:solidFill>
                <a:latin typeface="Marianne ExtraBold" panose="02000000000000000000" pitchFamily="2" charset="0"/>
              </a:rPr>
              <a:t>du </a:t>
            </a:r>
            <a:r>
              <a:rPr lang="fr-FR" sz="2800" i="0" dirty="0" smtClean="0">
                <a:solidFill>
                  <a:srgbClr val="EE6E26"/>
                </a:solidFill>
                <a:latin typeface="Marianne ExtraBold" panose="02000000000000000000" pitchFamily="2" charset="0"/>
              </a:rPr>
              <a:t>bien </a:t>
            </a:r>
            <a:r>
              <a:rPr lang="fr-FR" sz="2800" i="0" dirty="0">
                <a:solidFill>
                  <a:srgbClr val="EE6E26"/>
                </a:solidFill>
                <a:latin typeface="Marianne ExtraBold" panose="02000000000000000000" pitchFamily="2" charset="0"/>
              </a:rPr>
              <a:t>!</a:t>
            </a: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7660" t="13995" b="5191"/>
          <a:stretch/>
        </p:blipFill>
        <p:spPr>
          <a:xfrm>
            <a:off x="5330056" y="-14655"/>
            <a:ext cx="4321944" cy="5348655"/>
          </a:xfrm>
          <a:prstGeom prst="rect">
            <a:avLst/>
          </a:prstGeom>
        </p:spPr>
      </p:pic>
    </p:spTree>
    <p:extLst>
      <p:ext uri="{BB962C8B-B14F-4D97-AF65-F5344CB8AC3E}">
        <p14:creationId xmlns:p14="http://schemas.microsoft.com/office/powerpoint/2010/main" val="3844784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7300" y="2090936"/>
            <a:ext cx="3612900" cy="1077218"/>
          </a:xfrm>
        </p:spPr>
        <p:txBody>
          <a:bodyPr/>
          <a:lstStyle/>
          <a:p>
            <a:pPr marL="285750" lvl="0" indent="-285750" algn="just">
              <a:buFont typeface="Wingdings" panose="05000000000000000000" pitchFamily="2" charset="2"/>
              <a:buChar char="Ø"/>
            </a:pPr>
            <a:r>
              <a:rPr lang="fr-FR" sz="1400" i="0" dirty="0" smtClean="0">
                <a:solidFill>
                  <a:srgbClr val="EE6E26"/>
                </a:solidFill>
                <a:latin typeface="Marianne ExtraBold" panose="02000000000000000000" pitchFamily="2" charset="0"/>
                <a:sym typeface="Wingdings" panose="05000000000000000000" pitchFamily="2" charset="2"/>
              </a:rPr>
              <a:t>Tous les Français </a:t>
            </a:r>
            <a:r>
              <a:rPr lang="fr-FR" sz="1400" i="0" dirty="0" smtClean="0">
                <a:latin typeface="Marianne ExtraBold" panose="02000000000000000000" pitchFamily="2" charset="0"/>
                <a:sym typeface="Wingdings" panose="05000000000000000000" pitchFamily="2" charset="2"/>
              </a:rPr>
              <a:t>doivent savoir, à la fin de l’année 2024, que la pratique quotidienne des 30 minutes d’activité physique et sportive est bon pour leur santé, leur bien-être et leurs enfants.</a:t>
            </a:r>
            <a:endParaRPr lang="fr-FR" sz="1600" i="0" dirty="0">
              <a:latin typeface="Marianne ExtraBold" panose="02000000000000000000" pitchFamily="2" charset="0"/>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11</a:t>
            </a:fld>
            <a:endParaRPr lang="fr-FR"/>
          </a:p>
        </p:txBody>
      </p:sp>
      <p:pic>
        <p:nvPicPr>
          <p:cNvPr id="3" name="Image 2"/>
          <p:cNvPicPr>
            <a:picLocks noChangeAspect="1"/>
          </p:cNvPicPr>
          <p:nvPr/>
        </p:nvPicPr>
        <p:blipFill>
          <a:blip r:embed="rId2"/>
          <a:stretch>
            <a:fillRect/>
          </a:stretch>
        </p:blipFill>
        <p:spPr>
          <a:xfrm>
            <a:off x="7416800" y="0"/>
            <a:ext cx="2091109" cy="841321"/>
          </a:xfrm>
          <a:prstGeom prst="rect">
            <a:avLst/>
          </a:prstGeom>
        </p:spPr>
      </p:pic>
      <p:sp>
        <p:nvSpPr>
          <p:cNvPr id="11" name="object 2">
            <a:extLst>
              <a:ext uri="{FF2B5EF4-FFF2-40B4-BE49-F238E27FC236}">
                <a16:creationId xmlns:a16="http://schemas.microsoft.com/office/drawing/2014/main" id="{038DDB89-B305-B0AD-50A6-9A3C44B7D7D0}"/>
              </a:ext>
            </a:extLst>
          </p:cNvPr>
          <p:cNvSpPr txBox="1">
            <a:spLocks/>
          </p:cNvSpPr>
          <p:nvPr/>
        </p:nvSpPr>
        <p:spPr>
          <a:xfrm>
            <a:off x="527300" y="920108"/>
            <a:ext cx="8718300" cy="997709"/>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spcBef>
                <a:spcPts val="100"/>
              </a:spcBef>
            </a:pPr>
            <a:r>
              <a:rPr lang="fr-FR" sz="3200" i="0" dirty="0" smtClean="0">
                <a:latin typeface="Marianne ExtraBold" panose="02000000000000000000" pitchFamily="2" charset="0"/>
              </a:rPr>
              <a:t>Une double ambition autour de ce </a:t>
            </a:r>
            <a:r>
              <a:rPr lang="fr-FR" sz="3200" i="0" dirty="0" smtClean="0">
                <a:latin typeface="Marianne ExtraBold" panose="02000000000000000000" pitchFamily="2" charset="0"/>
              </a:rPr>
              <a:t>marqueur :</a:t>
            </a:r>
            <a:endParaRPr lang="fr-FR" sz="3200" i="0" dirty="0">
              <a:solidFill>
                <a:srgbClr val="EE6E26"/>
              </a:solidFill>
              <a:latin typeface="Marianne ExtraBold" panose="02000000000000000000" pitchFamily="2" charset="0"/>
            </a:endParaRPr>
          </a:p>
        </p:txBody>
      </p:sp>
      <p:sp>
        <p:nvSpPr>
          <p:cNvPr id="13" name="Titre 1"/>
          <p:cNvSpPr txBox="1">
            <a:spLocks/>
          </p:cNvSpPr>
          <p:nvPr/>
        </p:nvSpPr>
        <p:spPr>
          <a:xfrm>
            <a:off x="527300" y="3379082"/>
            <a:ext cx="3612900" cy="1077218"/>
          </a:xfrm>
          <a:prstGeom prst="rect">
            <a:avLst/>
          </a:prstGeom>
        </p:spPr>
        <p:txBody>
          <a:bodyPr wrap="square" lIns="0" tIns="0" rIns="0" bIns="0">
            <a:spAutoFit/>
          </a:bodyPr>
          <a:lstStyle>
            <a:lvl1pPr eaLnBrk="1" hangingPunct="1">
              <a:defRPr sz="2700" b="1" i="1">
                <a:solidFill>
                  <a:srgbClr val="006E74"/>
                </a:solidFill>
                <a:latin typeface="Montserrat-ExtraBoldItalic"/>
                <a:ea typeface="+mj-ea"/>
                <a:cs typeface="Montserrat-ExtraBoldItalic"/>
              </a:defRPr>
            </a:lvl1pPr>
          </a:lstStyle>
          <a:p>
            <a:pPr marL="285750" indent="-285750" algn="just">
              <a:buFont typeface="Wingdings" panose="05000000000000000000" pitchFamily="2" charset="2"/>
              <a:buChar char="Ø"/>
            </a:pPr>
            <a:r>
              <a:rPr lang="fr-FR" sz="1400" i="0" dirty="0" smtClean="0">
                <a:solidFill>
                  <a:srgbClr val="EE6E26"/>
                </a:solidFill>
                <a:latin typeface="Marianne ExtraBold" panose="02000000000000000000" pitchFamily="2" charset="0"/>
                <a:sym typeface="Wingdings" panose="05000000000000000000" pitchFamily="2" charset="2"/>
              </a:rPr>
              <a:t>Tous les Français </a:t>
            </a:r>
            <a:r>
              <a:rPr lang="fr-FR" sz="1400" i="0" dirty="0" smtClean="0">
                <a:latin typeface="Marianne ExtraBold" panose="02000000000000000000" pitchFamily="2" charset="0"/>
                <a:sym typeface="Wingdings" panose="05000000000000000000" pitchFamily="2" charset="2"/>
              </a:rPr>
              <a:t>doivent tendre, à l’image des cinq fruits et légumes par jour, vers la pratique quotidienne des 30 minutes d’activité physique et sportive.</a:t>
            </a:r>
            <a:endParaRPr lang="fr-FR" sz="1600" i="0" dirty="0">
              <a:latin typeface="Marianne ExtraBold" panose="02000000000000000000" pitchFamily="2" charset="0"/>
            </a:endParaRPr>
          </a:p>
        </p:txBody>
      </p:sp>
      <p:pic>
        <p:nvPicPr>
          <p:cNvPr id="15" name="Image 14"/>
          <p:cNvPicPr>
            <a:picLocks noChangeAspect="1"/>
          </p:cNvPicPr>
          <p:nvPr/>
        </p:nvPicPr>
        <p:blipFill>
          <a:blip r:embed="rId3"/>
          <a:stretch>
            <a:fillRect/>
          </a:stretch>
        </p:blipFill>
        <p:spPr>
          <a:xfrm>
            <a:off x="4740080" y="2090936"/>
            <a:ext cx="4221669" cy="2365364"/>
          </a:xfrm>
          <a:prstGeom prst="rect">
            <a:avLst/>
          </a:prstGeom>
        </p:spPr>
      </p:pic>
      <p:sp>
        <p:nvSpPr>
          <p:cNvPr id="16"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7"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3511890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A318760E-5286-87E6-95DE-7BE4FC358538}"/>
              </a:ext>
            </a:extLst>
          </p:cNvPr>
          <p:cNvGrpSpPr/>
          <p:nvPr/>
        </p:nvGrpSpPr>
        <p:grpSpPr>
          <a:xfrm>
            <a:off x="395998" y="832167"/>
            <a:ext cx="9256001" cy="4120832"/>
            <a:chOff x="395998" y="832167"/>
            <a:chExt cx="9256001" cy="4120832"/>
          </a:xfrm>
        </p:grpSpPr>
        <p:pic>
          <p:nvPicPr>
            <p:cNvPr id="8" name="object 3">
              <a:extLst>
                <a:ext uri="{FF2B5EF4-FFF2-40B4-BE49-F238E27FC236}">
                  <a16:creationId xmlns:a16="http://schemas.microsoft.com/office/drawing/2014/main" id="{AE244436-446A-AC4C-E51B-53CC5B46167B}"/>
                </a:ext>
              </a:extLst>
            </p:cNvPr>
            <p:cNvPicPr/>
            <p:nvPr/>
          </p:nvPicPr>
          <p:blipFill>
            <a:blip r:embed="rId2" cstate="print"/>
            <a:stretch>
              <a:fillRect/>
            </a:stretch>
          </p:blipFill>
          <p:spPr>
            <a:xfrm>
              <a:off x="395998" y="832167"/>
              <a:ext cx="8817551" cy="1237420"/>
            </a:xfrm>
            <a:prstGeom prst="rect">
              <a:avLst/>
            </a:prstGeom>
          </p:spPr>
        </p:pic>
        <p:pic>
          <p:nvPicPr>
            <p:cNvPr id="9" name="object 4">
              <a:extLst>
                <a:ext uri="{FF2B5EF4-FFF2-40B4-BE49-F238E27FC236}">
                  <a16:creationId xmlns:a16="http://schemas.microsoft.com/office/drawing/2014/main" id="{D4D31052-8324-503E-C291-31057538A5F8}"/>
                </a:ext>
              </a:extLst>
            </p:cNvPr>
            <p:cNvPicPr/>
            <p:nvPr/>
          </p:nvPicPr>
          <p:blipFill>
            <a:blip r:embed="rId3" cstate="print"/>
            <a:stretch>
              <a:fillRect/>
            </a:stretch>
          </p:blipFill>
          <p:spPr>
            <a:xfrm>
              <a:off x="9210319" y="832167"/>
              <a:ext cx="441680" cy="4120832"/>
            </a:xfrm>
            <a:prstGeom prst="rect">
              <a:avLst/>
            </a:prstGeom>
          </p:spPr>
        </p:pic>
        <p:pic>
          <p:nvPicPr>
            <p:cNvPr id="10" name="object 5">
              <a:extLst>
                <a:ext uri="{FF2B5EF4-FFF2-40B4-BE49-F238E27FC236}">
                  <a16:creationId xmlns:a16="http://schemas.microsoft.com/office/drawing/2014/main" id="{69AC57E9-3A45-D893-7D6A-664697ADA0D2}"/>
                </a:ext>
              </a:extLst>
            </p:cNvPr>
            <p:cNvPicPr/>
            <p:nvPr/>
          </p:nvPicPr>
          <p:blipFill>
            <a:blip r:embed="rId4" cstate="print"/>
            <a:stretch>
              <a:fillRect/>
            </a:stretch>
          </p:blipFill>
          <p:spPr>
            <a:xfrm>
              <a:off x="395998" y="2066356"/>
              <a:ext cx="8817551" cy="1240660"/>
            </a:xfrm>
            <a:prstGeom prst="rect">
              <a:avLst/>
            </a:prstGeom>
          </p:spPr>
        </p:pic>
        <p:pic>
          <p:nvPicPr>
            <p:cNvPr id="11" name="object 6">
              <a:extLst>
                <a:ext uri="{FF2B5EF4-FFF2-40B4-BE49-F238E27FC236}">
                  <a16:creationId xmlns:a16="http://schemas.microsoft.com/office/drawing/2014/main" id="{A5B2DBB4-18CE-0299-01B8-BC23863B0211}"/>
                </a:ext>
              </a:extLst>
            </p:cNvPr>
            <p:cNvPicPr/>
            <p:nvPr/>
          </p:nvPicPr>
          <p:blipFill>
            <a:blip r:embed="rId5" cstate="print"/>
            <a:stretch>
              <a:fillRect/>
            </a:stretch>
          </p:blipFill>
          <p:spPr>
            <a:xfrm>
              <a:off x="395998" y="3303786"/>
              <a:ext cx="8817551" cy="1240660"/>
            </a:xfrm>
            <a:prstGeom prst="rect">
              <a:avLst/>
            </a:prstGeom>
          </p:spPr>
        </p:pic>
        <p:pic>
          <p:nvPicPr>
            <p:cNvPr id="12" name="object 7">
              <a:extLst>
                <a:ext uri="{FF2B5EF4-FFF2-40B4-BE49-F238E27FC236}">
                  <a16:creationId xmlns:a16="http://schemas.microsoft.com/office/drawing/2014/main" id="{938DD349-0F57-8C92-874E-219E1B5FDF3C}"/>
                </a:ext>
              </a:extLst>
            </p:cNvPr>
            <p:cNvPicPr/>
            <p:nvPr/>
          </p:nvPicPr>
          <p:blipFill>
            <a:blip r:embed="rId6" cstate="print"/>
            <a:stretch>
              <a:fillRect/>
            </a:stretch>
          </p:blipFill>
          <p:spPr>
            <a:xfrm>
              <a:off x="395998" y="4541215"/>
              <a:ext cx="8817551" cy="411784"/>
            </a:xfrm>
            <a:prstGeom prst="rect">
              <a:avLst/>
            </a:prstGeom>
          </p:spPr>
        </p:pic>
      </p:grpSp>
      <p:sp>
        <p:nvSpPr>
          <p:cNvPr id="3" name="Sous-titre 2"/>
          <p:cNvSpPr>
            <a:spLocks noGrp="1"/>
          </p:cNvSpPr>
          <p:nvPr>
            <p:ph type="subTitle" idx="4"/>
          </p:nvPr>
        </p:nvSpPr>
        <p:spPr>
          <a:xfrm>
            <a:off x="1329370" y="1378976"/>
            <a:ext cx="7056784" cy="2462213"/>
          </a:xfrm>
          <a:ln>
            <a:noFill/>
          </a:ln>
        </p:spPr>
        <p:txBody>
          <a:bodyPr/>
          <a:lstStyle/>
          <a:p>
            <a:r>
              <a:rPr lang="fr-FR" sz="8000" dirty="0" smtClean="0"/>
              <a:t>Les partenaires</a:t>
            </a:r>
            <a:endParaRPr lang="fr-FR" sz="8000" dirty="0"/>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12</a:t>
            </a:fld>
            <a:endParaRPr lang="fr-FR" dirty="0"/>
          </a:p>
        </p:txBody>
      </p:sp>
      <p:pic>
        <p:nvPicPr>
          <p:cNvPr id="4" name="object 11"/>
          <p:cNvPicPr/>
          <p:nvPr/>
        </p:nvPicPr>
        <p:blipFill>
          <a:blip r:embed="rId7" cstate="print"/>
          <a:stretch>
            <a:fillRect/>
          </a:stretch>
        </p:blipFill>
        <p:spPr>
          <a:xfrm>
            <a:off x="529331" y="416418"/>
            <a:ext cx="885530" cy="300684"/>
          </a:xfrm>
          <a:prstGeom prst="rect">
            <a:avLst/>
          </a:prstGeom>
        </p:spPr>
      </p:pic>
      <p:pic>
        <p:nvPicPr>
          <p:cNvPr id="5" name="object 12"/>
          <p:cNvPicPr/>
          <p:nvPr/>
        </p:nvPicPr>
        <p:blipFill>
          <a:blip r:embed="rId8" cstate="print"/>
          <a:stretch>
            <a:fillRect/>
          </a:stretch>
        </p:blipFill>
        <p:spPr>
          <a:xfrm>
            <a:off x="532333" y="296290"/>
            <a:ext cx="260743" cy="72758"/>
          </a:xfrm>
          <a:prstGeom prst="rect">
            <a:avLst/>
          </a:prstGeom>
        </p:spPr>
      </p:pic>
      <p:pic>
        <p:nvPicPr>
          <p:cNvPr id="15" name="Image 14"/>
          <p:cNvPicPr>
            <a:picLocks noChangeAspect="1"/>
          </p:cNvPicPr>
          <p:nvPr/>
        </p:nvPicPr>
        <p:blipFill>
          <a:blip r:embed="rId9"/>
          <a:stretch>
            <a:fillRect/>
          </a:stretch>
        </p:blipFill>
        <p:spPr>
          <a:xfrm>
            <a:off x="7340600" y="65950"/>
            <a:ext cx="2091109" cy="841321"/>
          </a:xfrm>
          <a:prstGeom prst="rect">
            <a:avLst/>
          </a:prstGeom>
        </p:spPr>
      </p:pic>
      <p:sp>
        <p:nvSpPr>
          <p:cNvPr id="13"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4"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520448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38DDB89-B305-B0AD-50A6-9A3C44B7D7D0}"/>
              </a:ext>
            </a:extLst>
          </p:cNvPr>
          <p:cNvSpPr txBox="1">
            <a:spLocks/>
          </p:cNvSpPr>
          <p:nvPr/>
        </p:nvSpPr>
        <p:spPr>
          <a:xfrm>
            <a:off x="2159000" y="533400"/>
            <a:ext cx="4852820" cy="505267"/>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spcBef>
                <a:spcPts val="100"/>
              </a:spcBef>
            </a:pPr>
            <a:r>
              <a:rPr lang="fr-FR" sz="3200" i="0" dirty="0" smtClean="0">
                <a:latin typeface="Marianne ExtraBold" panose="02000000000000000000" pitchFamily="2" charset="0"/>
              </a:rPr>
              <a:t>Des partenaires engagés</a:t>
            </a:r>
            <a:endParaRPr lang="fr-FR" sz="3200" i="0" dirty="0">
              <a:latin typeface="Marianne ExtraBold" panose="02000000000000000000" pitchFamily="2" charset="0"/>
            </a:endParaRPr>
          </a:p>
        </p:txBody>
      </p:sp>
      <p:pic>
        <p:nvPicPr>
          <p:cNvPr id="9" name="Image 8"/>
          <p:cNvPicPr>
            <a:picLocks noChangeAspect="1"/>
          </p:cNvPicPr>
          <p:nvPr/>
        </p:nvPicPr>
        <p:blipFill>
          <a:blip r:embed="rId3"/>
          <a:stretch>
            <a:fillRect/>
          </a:stretch>
        </p:blipFill>
        <p:spPr>
          <a:xfrm>
            <a:off x="7340600" y="65950"/>
            <a:ext cx="2091109" cy="841321"/>
          </a:xfrm>
          <a:prstGeom prst="rect">
            <a:avLst/>
          </a:prstGeom>
        </p:spPr>
      </p:pic>
      <p:pic>
        <p:nvPicPr>
          <p:cNvPr id="10" name="Image 9"/>
          <p:cNvPicPr>
            <a:picLocks noChangeAspect="1"/>
          </p:cNvPicPr>
          <p:nvPr/>
        </p:nvPicPr>
        <p:blipFill>
          <a:blip r:embed="rId4"/>
          <a:stretch>
            <a:fillRect/>
          </a:stretch>
        </p:blipFill>
        <p:spPr>
          <a:xfrm>
            <a:off x="7475569" y="1637005"/>
            <a:ext cx="441445" cy="513604"/>
          </a:xfrm>
          <a:prstGeom prst="rect">
            <a:avLst/>
          </a:prstGeom>
        </p:spPr>
      </p:pic>
      <p:pic>
        <p:nvPicPr>
          <p:cNvPr id="11" name="Picture 4" descr="https://www.insep.fr/sites/default/files/styles/img__320x220/public/media/images/INSEP_Logotype_RGB.png?itok=1YZACSp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7554" y="1665803"/>
            <a:ext cx="674657" cy="46382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6"/>
          <a:stretch>
            <a:fillRect/>
          </a:stretch>
        </p:blipFill>
        <p:spPr>
          <a:xfrm>
            <a:off x="3426803" y="1637005"/>
            <a:ext cx="1066003" cy="465531"/>
          </a:xfrm>
          <a:prstGeom prst="rect">
            <a:avLst/>
          </a:prstGeom>
        </p:spPr>
      </p:pic>
      <p:pic>
        <p:nvPicPr>
          <p:cNvPr id="13" name="Image 12"/>
          <p:cNvPicPr>
            <a:picLocks noChangeAspect="1"/>
          </p:cNvPicPr>
          <p:nvPr/>
        </p:nvPicPr>
        <p:blipFill>
          <a:blip r:embed="rId7"/>
          <a:stretch>
            <a:fillRect/>
          </a:stretch>
        </p:blipFill>
        <p:spPr>
          <a:xfrm>
            <a:off x="5553113" y="1616068"/>
            <a:ext cx="498548" cy="498548"/>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291" y="1656649"/>
            <a:ext cx="1078616" cy="493959"/>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8487" y="1646127"/>
            <a:ext cx="1402245" cy="465532"/>
          </a:xfrm>
          <a:prstGeom prst="rect">
            <a:avLst/>
          </a:prstGeom>
        </p:spPr>
      </p:pic>
      <p:sp>
        <p:nvSpPr>
          <p:cNvPr id="16" name="Titre 1"/>
          <p:cNvSpPr>
            <a:spLocks noGrp="1"/>
          </p:cNvSpPr>
          <p:nvPr>
            <p:ph type="title"/>
          </p:nvPr>
        </p:nvSpPr>
        <p:spPr>
          <a:xfrm>
            <a:off x="3094182" y="1174775"/>
            <a:ext cx="3463636" cy="276002"/>
          </a:xfrm>
        </p:spPr>
        <p:txBody>
          <a:bodyPr/>
          <a:lstStyle/>
          <a:p>
            <a:pPr lvl="0" algn="ctr"/>
            <a:r>
              <a:rPr lang="fr-FR" sz="2000" i="0" dirty="0" smtClean="0">
                <a:solidFill>
                  <a:srgbClr val="EE6E26"/>
                </a:solidFill>
                <a:latin typeface="Marianne ExtraBold" panose="02000000000000000000" pitchFamily="2" charset="0"/>
              </a:rPr>
              <a:t>Les acteurs publics</a:t>
            </a:r>
            <a:endParaRPr lang="fr-FR" sz="2000" i="0" dirty="0">
              <a:solidFill>
                <a:srgbClr val="EE6E26"/>
              </a:solidFill>
              <a:latin typeface="Marianne ExtraBold" panose="02000000000000000000" pitchFamily="2" charset="0"/>
            </a:endParaRPr>
          </a:p>
        </p:txBody>
      </p:sp>
      <p:sp>
        <p:nvSpPr>
          <p:cNvPr id="17" name="Titre 1"/>
          <p:cNvSpPr txBox="1">
            <a:spLocks/>
          </p:cNvSpPr>
          <p:nvPr/>
        </p:nvSpPr>
        <p:spPr>
          <a:xfrm>
            <a:off x="3156143" y="2286000"/>
            <a:ext cx="3339714" cy="307777"/>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ctr"/>
            <a:r>
              <a:rPr lang="fr-FR" sz="2000" i="0" dirty="0" smtClean="0">
                <a:solidFill>
                  <a:srgbClr val="EE6E26"/>
                </a:solidFill>
                <a:latin typeface="Marianne ExtraBold" panose="02000000000000000000" pitchFamily="2" charset="0"/>
              </a:rPr>
              <a:t>Les entreprises militantes</a:t>
            </a:r>
            <a:endParaRPr lang="fr-FR" sz="2000" i="0" dirty="0">
              <a:solidFill>
                <a:srgbClr val="EE6E26"/>
              </a:solidFill>
              <a:latin typeface="Marianne ExtraBold" panose="02000000000000000000" pitchFamily="2" charset="0"/>
            </a:endParaRPr>
          </a:p>
        </p:txBody>
      </p:sp>
      <p:pic>
        <p:nvPicPr>
          <p:cNvPr id="18" name="Image 17"/>
          <p:cNvPicPr>
            <a:picLocks noChangeAspect="1"/>
          </p:cNvPicPr>
          <p:nvPr/>
        </p:nvPicPr>
        <p:blipFill rotWithShape="1">
          <a:blip r:embed="rId10" cstate="print">
            <a:extLst>
              <a:ext uri="{28A0092B-C50C-407E-A947-70E740481C1C}">
                <a14:useLocalDpi xmlns:a14="http://schemas.microsoft.com/office/drawing/2010/main" val="0"/>
              </a:ext>
            </a:extLst>
          </a:blip>
          <a:srcRect l="15462" t="88" r="14960" b="11656"/>
          <a:stretch/>
        </p:blipFill>
        <p:spPr>
          <a:xfrm>
            <a:off x="895487" y="2696548"/>
            <a:ext cx="1356730" cy="376869"/>
          </a:xfrm>
          <a:prstGeom prst="rect">
            <a:avLst/>
          </a:prstGeom>
        </p:spPr>
      </p:pic>
      <p:pic>
        <p:nvPicPr>
          <p:cNvPr id="19" name="Imag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1673" y="2753645"/>
            <a:ext cx="762583" cy="342608"/>
          </a:xfrm>
          <a:prstGeom prst="rect">
            <a:avLst/>
          </a:prstGeom>
        </p:spPr>
      </p:pic>
      <p:pic>
        <p:nvPicPr>
          <p:cNvPr id="20" name="Image 19"/>
          <p:cNvPicPr>
            <a:picLocks noChangeAspect="1"/>
          </p:cNvPicPr>
          <p:nvPr/>
        </p:nvPicPr>
        <p:blipFill rotWithShape="1">
          <a:blip r:embed="rId12"/>
          <a:srcRect t="17477" b="28306"/>
          <a:stretch/>
        </p:blipFill>
        <p:spPr>
          <a:xfrm>
            <a:off x="2342119" y="2681199"/>
            <a:ext cx="1116734" cy="385760"/>
          </a:xfrm>
          <a:prstGeom prst="rect">
            <a:avLst/>
          </a:prstGeom>
        </p:spPr>
      </p:pic>
      <p:pic>
        <p:nvPicPr>
          <p:cNvPr id="21" name="Image 20"/>
          <p:cNvPicPr>
            <a:picLocks noChangeAspect="1"/>
          </p:cNvPicPr>
          <p:nvPr/>
        </p:nvPicPr>
        <p:blipFill>
          <a:blip r:embed="rId13"/>
          <a:stretch>
            <a:fillRect/>
          </a:stretch>
        </p:blipFill>
        <p:spPr>
          <a:xfrm>
            <a:off x="6273800" y="2723276"/>
            <a:ext cx="400924" cy="400924"/>
          </a:xfrm>
          <a:prstGeom prst="rect">
            <a:avLst/>
          </a:prstGeom>
        </p:spPr>
      </p:pic>
      <p:pic>
        <p:nvPicPr>
          <p:cNvPr id="22" name="Imag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42970" y="3279385"/>
            <a:ext cx="559961" cy="348775"/>
          </a:xfrm>
          <a:prstGeom prst="rect">
            <a:avLst/>
          </a:prstGeom>
        </p:spPr>
      </p:pic>
      <p:pic>
        <p:nvPicPr>
          <p:cNvPr id="23" name="Image 22"/>
          <p:cNvPicPr>
            <a:picLocks noChangeAspect="1"/>
          </p:cNvPicPr>
          <p:nvPr/>
        </p:nvPicPr>
        <p:blipFill rotWithShape="1">
          <a:blip r:embed="rId15"/>
          <a:srcRect t="29089" b="27460"/>
          <a:stretch/>
        </p:blipFill>
        <p:spPr>
          <a:xfrm>
            <a:off x="3458853" y="2660689"/>
            <a:ext cx="1276970" cy="470417"/>
          </a:xfrm>
          <a:prstGeom prst="rect">
            <a:avLst/>
          </a:prstGeom>
        </p:spPr>
      </p:pic>
      <p:pic>
        <p:nvPicPr>
          <p:cNvPr id="24" name="Imag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64656" y="2771387"/>
            <a:ext cx="944941" cy="352813"/>
          </a:xfrm>
          <a:prstGeom prst="rect">
            <a:avLst/>
          </a:prstGeom>
        </p:spPr>
      </p:pic>
      <p:pic>
        <p:nvPicPr>
          <p:cNvPr id="25" name="Imag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40011" y="3292067"/>
            <a:ext cx="1218369" cy="323412"/>
          </a:xfrm>
          <a:prstGeom prst="rect">
            <a:avLst/>
          </a:prstGeom>
        </p:spPr>
      </p:pic>
      <p:pic>
        <p:nvPicPr>
          <p:cNvPr id="26" name="Imag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67541" y="3203794"/>
            <a:ext cx="487880" cy="454380"/>
          </a:xfrm>
          <a:prstGeom prst="rect">
            <a:avLst/>
          </a:prstGeom>
        </p:spPr>
      </p:pic>
      <p:pic>
        <p:nvPicPr>
          <p:cNvPr id="27" name="Imag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72151" y="3232890"/>
            <a:ext cx="400924" cy="400924"/>
          </a:xfrm>
          <a:prstGeom prst="rect">
            <a:avLst/>
          </a:prstGeom>
        </p:spPr>
      </p:pic>
      <p:graphicFrame>
        <p:nvGraphicFramePr>
          <p:cNvPr id="29" name="Objet 28"/>
          <p:cNvGraphicFramePr>
            <a:graphicFrameLocks noChangeAspect="1"/>
          </p:cNvGraphicFramePr>
          <p:nvPr>
            <p:extLst/>
          </p:nvPr>
        </p:nvGraphicFramePr>
        <p:xfrm>
          <a:off x="7011031" y="2546917"/>
          <a:ext cx="544918" cy="764430"/>
        </p:xfrm>
        <a:graphic>
          <a:graphicData uri="http://schemas.openxmlformats.org/presentationml/2006/ole">
            <mc:AlternateContent xmlns:mc="http://schemas.openxmlformats.org/markup-compatibility/2006">
              <mc:Choice xmlns:v="urn:schemas-microsoft-com:vml" Requires="v">
                <p:oleObj spid="_x0000_s1127" name="Acrobat Document" r:id="rId20" imgW="2695484" imgH="3781293" progId="AcroExch.Document.DC">
                  <p:embed/>
                </p:oleObj>
              </mc:Choice>
              <mc:Fallback>
                <p:oleObj name="Acrobat Document" r:id="rId20" imgW="2695484" imgH="3781293" progId="AcroExch.Document.DC">
                  <p:embed/>
                  <p:pic>
                    <p:nvPicPr>
                      <p:cNvPr id="29" name="Objet 28"/>
                      <p:cNvPicPr/>
                      <p:nvPr/>
                    </p:nvPicPr>
                    <p:blipFill>
                      <a:blip r:embed="rId21"/>
                      <a:stretch>
                        <a:fillRect/>
                      </a:stretch>
                    </p:blipFill>
                    <p:spPr>
                      <a:xfrm>
                        <a:off x="7011031" y="2546917"/>
                        <a:ext cx="544918" cy="764430"/>
                      </a:xfrm>
                      <a:prstGeom prst="rect">
                        <a:avLst/>
                      </a:prstGeom>
                    </p:spPr>
                  </p:pic>
                </p:oleObj>
              </mc:Fallback>
            </mc:AlternateContent>
          </a:graphicData>
        </a:graphic>
      </p:graphicFrame>
      <p:sp>
        <p:nvSpPr>
          <p:cNvPr id="60" name="Titre 1"/>
          <p:cNvSpPr txBox="1">
            <a:spLocks/>
          </p:cNvSpPr>
          <p:nvPr/>
        </p:nvSpPr>
        <p:spPr>
          <a:xfrm>
            <a:off x="3350947" y="3834203"/>
            <a:ext cx="2950105" cy="307777"/>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ctr"/>
            <a:r>
              <a:rPr lang="fr-FR" sz="2000" i="0" dirty="0" smtClean="0">
                <a:solidFill>
                  <a:srgbClr val="EE6E26"/>
                </a:solidFill>
                <a:latin typeface="Marianne ExtraBold" panose="02000000000000000000" pitchFamily="2" charset="0"/>
              </a:rPr>
              <a:t>Les associations</a:t>
            </a:r>
            <a:endParaRPr lang="fr-FR" sz="2000" i="0" dirty="0">
              <a:solidFill>
                <a:srgbClr val="EE6E26"/>
              </a:solidFill>
              <a:latin typeface="Marianne ExtraBold" panose="02000000000000000000" pitchFamily="2" charset="0"/>
            </a:endParaRPr>
          </a:p>
        </p:txBody>
      </p:sp>
      <p:pic>
        <p:nvPicPr>
          <p:cNvPr id="62" name="Image 6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64772" y="4646097"/>
            <a:ext cx="858820" cy="410119"/>
          </a:xfrm>
          <a:prstGeom prst="rect">
            <a:avLst/>
          </a:prstGeom>
        </p:spPr>
      </p:pic>
      <p:pic>
        <p:nvPicPr>
          <p:cNvPr id="63" name="Image 62"/>
          <p:cNvPicPr>
            <a:picLocks noChangeAspect="1"/>
          </p:cNvPicPr>
          <p:nvPr/>
        </p:nvPicPr>
        <p:blipFill>
          <a:blip r:embed="rId23"/>
          <a:stretch>
            <a:fillRect/>
          </a:stretch>
        </p:blipFill>
        <p:spPr>
          <a:xfrm>
            <a:off x="7112000" y="4622114"/>
            <a:ext cx="845651" cy="373702"/>
          </a:xfrm>
          <a:prstGeom prst="rect">
            <a:avLst/>
          </a:prstGeom>
        </p:spPr>
      </p:pic>
      <p:pic>
        <p:nvPicPr>
          <p:cNvPr id="64" name="Image 6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29438" y="4191000"/>
            <a:ext cx="985445" cy="293686"/>
          </a:xfrm>
          <a:prstGeom prst="rect">
            <a:avLst/>
          </a:prstGeom>
        </p:spPr>
      </p:pic>
      <p:pic>
        <p:nvPicPr>
          <p:cNvPr id="65" name="Image 6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914362" y="4191000"/>
            <a:ext cx="727647" cy="309326"/>
          </a:xfrm>
          <a:prstGeom prst="rect">
            <a:avLst/>
          </a:prstGeom>
        </p:spPr>
      </p:pic>
      <p:pic>
        <p:nvPicPr>
          <p:cNvPr id="66" name="Image 65"/>
          <p:cNvPicPr>
            <a:picLocks noChangeAspect="1"/>
          </p:cNvPicPr>
          <p:nvPr/>
        </p:nvPicPr>
        <p:blipFill>
          <a:blip r:embed="rId26"/>
          <a:stretch>
            <a:fillRect/>
          </a:stretch>
        </p:blipFill>
        <p:spPr>
          <a:xfrm>
            <a:off x="1985587" y="4056198"/>
            <a:ext cx="833485" cy="439602"/>
          </a:xfrm>
          <a:prstGeom prst="rect">
            <a:avLst/>
          </a:prstGeom>
        </p:spPr>
      </p:pic>
      <p:pic>
        <p:nvPicPr>
          <p:cNvPr id="67" name="Image 6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73982" y="4073180"/>
            <a:ext cx="727676" cy="546219"/>
          </a:xfrm>
          <a:prstGeom prst="rect">
            <a:avLst/>
          </a:prstGeom>
        </p:spPr>
      </p:pic>
      <p:pic>
        <p:nvPicPr>
          <p:cNvPr id="68" name="Image 6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883400" y="4131437"/>
            <a:ext cx="882891" cy="440563"/>
          </a:xfrm>
          <a:prstGeom prst="rect">
            <a:avLst/>
          </a:prstGeom>
        </p:spPr>
      </p:pic>
      <p:pic>
        <p:nvPicPr>
          <p:cNvPr id="69" name="Image 6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774511" y="4288464"/>
            <a:ext cx="753952" cy="207336"/>
          </a:xfrm>
          <a:prstGeom prst="rect">
            <a:avLst/>
          </a:prstGeom>
        </p:spPr>
      </p:pic>
      <p:graphicFrame>
        <p:nvGraphicFramePr>
          <p:cNvPr id="70" name="Objet 69"/>
          <p:cNvGraphicFramePr>
            <a:graphicFrameLocks noChangeAspect="1"/>
          </p:cNvGraphicFramePr>
          <p:nvPr>
            <p:extLst/>
          </p:nvPr>
        </p:nvGraphicFramePr>
        <p:xfrm>
          <a:off x="8864600" y="3954042"/>
          <a:ext cx="490431" cy="694158"/>
        </p:xfrm>
        <a:graphic>
          <a:graphicData uri="http://schemas.openxmlformats.org/presentationml/2006/ole">
            <mc:AlternateContent xmlns:mc="http://schemas.openxmlformats.org/markup-compatibility/2006">
              <mc:Choice xmlns:v="urn:schemas-microsoft-com:vml" Requires="v">
                <p:oleObj spid="_x0000_s1128" name="Acrobat Document" r:id="rId30" imgW="5667177" imgH="8019676" progId="AcroExch.Document.DC">
                  <p:embed/>
                </p:oleObj>
              </mc:Choice>
              <mc:Fallback>
                <p:oleObj name="Acrobat Document" r:id="rId30" imgW="5667177" imgH="8019676" progId="AcroExch.Document.DC">
                  <p:embed/>
                  <p:pic>
                    <p:nvPicPr>
                      <p:cNvPr id="70" name="Objet 69"/>
                      <p:cNvPicPr/>
                      <p:nvPr/>
                    </p:nvPicPr>
                    <p:blipFill>
                      <a:blip r:embed="rId31"/>
                      <a:stretch>
                        <a:fillRect/>
                      </a:stretch>
                    </p:blipFill>
                    <p:spPr>
                      <a:xfrm>
                        <a:off x="8864600" y="3954042"/>
                        <a:ext cx="490431" cy="694158"/>
                      </a:xfrm>
                      <a:prstGeom prst="rect">
                        <a:avLst/>
                      </a:prstGeom>
                    </p:spPr>
                  </p:pic>
                </p:oleObj>
              </mc:Fallback>
            </mc:AlternateContent>
          </a:graphicData>
        </a:graphic>
      </p:graphicFrame>
      <p:pic>
        <p:nvPicPr>
          <p:cNvPr id="71" name="Image 70"/>
          <p:cNvPicPr>
            <a:picLocks noChangeAspect="1"/>
          </p:cNvPicPr>
          <p:nvPr/>
        </p:nvPicPr>
        <p:blipFill>
          <a:blip r:embed="rId32"/>
          <a:stretch>
            <a:fillRect/>
          </a:stretch>
        </p:blipFill>
        <p:spPr>
          <a:xfrm>
            <a:off x="4826000" y="4699659"/>
            <a:ext cx="813885" cy="302997"/>
          </a:xfrm>
          <a:prstGeom prst="rect">
            <a:avLst/>
          </a:prstGeom>
        </p:spPr>
      </p:pic>
      <p:graphicFrame>
        <p:nvGraphicFramePr>
          <p:cNvPr id="72" name="Objet 71"/>
          <p:cNvGraphicFramePr>
            <a:graphicFrameLocks noChangeAspect="1"/>
          </p:cNvGraphicFramePr>
          <p:nvPr>
            <p:extLst/>
          </p:nvPr>
        </p:nvGraphicFramePr>
        <p:xfrm>
          <a:off x="466452" y="4705305"/>
          <a:ext cx="886220" cy="297351"/>
        </p:xfrm>
        <a:graphic>
          <a:graphicData uri="http://schemas.openxmlformats.org/presentationml/2006/ole">
            <mc:AlternateContent xmlns:mc="http://schemas.openxmlformats.org/markup-compatibility/2006">
              <mc:Choice xmlns:v="urn:schemas-microsoft-com:vml" Requires="v">
                <p:oleObj spid="_x0000_s1129" name="Acrobat Document" r:id="rId33" imgW="1961886" imgH="657038" progId="AcroExch.Document.DC">
                  <p:embed/>
                </p:oleObj>
              </mc:Choice>
              <mc:Fallback>
                <p:oleObj name="Acrobat Document" r:id="rId33" imgW="1961886" imgH="657038" progId="AcroExch.Document.DC">
                  <p:embed/>
                  <p:pic>
                    <p:nvPicPr>
                      <p:cNvPr id="72" name="Objet 71"/>
                      <p:cNvPicPr/>
                      <p:nvPr/>
                    </p:nvPicPr>
                    <p:blipFill>
                      <a:blip r:embed="rId34"/>
                      <a:stretch>
                        <a:fillRect/>
                      </a:stretch>
                    </p:blipFill>
                    <p:spPr>
                      <a:xfrm>
                        <a:off x="466452" y="4705305"/>
                        <a:ext cx="886220" cy="297351"/>
                      </a:xfrm>
                      <a:prstGeom prst="rect">
                        <a:avLst/>
                      </a:prstGeom>
                    </p:spPr>
                  </p:pic>
                </p:oleObj>
              </mc:Fallback>
            </mc:AlternateContent>
          </a:graphicData>
        </a:graphic>
      </p:graphicFrame>
      <p:pic>
        <p:nvPicPr>
          <p:cNvPr id="73" name="Image 7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11165" y="4123838"/>
            <a:ext cx="768109" cy="524362"/>
          </a:xfrm>
          <a:prstGeom prst="rect">
            <a:avLst/>
          </a:prstGeom>
        </p:spPr>
      </p:pic>
      <p:pic>
        <p:nvPicPr>
          <p:cNvPr id="74" name="Image 7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200093" y="4113584"/>
            <a:ext cx="648331" cy="458416"/>
          </a:xfrm>
          <a:prstGeom prst="rect">
            <a:avLst/>
          </a:prstGeom>
        </p:spPr>
      </p:pic>
      <p:pic>
        <p:nvPicPr>
          <p:cNvPr id="75" name="Image 74"/>
          <p:cNvPicPr>
            <a:picLocks noChangeAspect="1"/>
          </p:cNvPicPr>
          <p:nvPr/>
        </p:nvPicPr>
        <p:blipFill>
          <a:blip r:embed="rId37"/>
          <a:stretch>
            <a:fillRect/>
          </a:stretch>
        </p:blipFill>
        <p:spPr>
          <a:xfrm>
            <a:off x="3517496" y="4630211"/>
            <a:ext cx="1291721" cy="446924"/>
          </a:xfrm>
          <a:prstGeom prst="rect">
            <a:avLst/>
          </a:prstGeom>
        </p:spPr>
      </p:pic>
      <p:pic>
        <p:nvPicPr>
          <p:cNvPr id="76" name="Image 7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874000" y="4191000"/>
            <a:ext cx="792645" cy="422744"/>
          </a:xfrm>
          <a:prstGeom prst="rect">
            <a:avLst/>
          </a:prstGeom>
        </p:spPr>
      </p:pic>
      <p:pic>
        <p:nvPicPr>
          <p:cNvPr id="77" name="Image 76"/>
          <p:cNvPicPr>
            <a:picLocks noChangeAspect="1"/>
          </p:cNvPicPr>
          <p:nvPr/>
        </p:nvPicPr>
        <p:blipFill>
          <a:blip r:embed="rId39"/>
          <a:stretch>
            <a:fillRect/>
          </a:stretch>
        </p:blipFill>
        <p:spPr>
          <a:xfrm>
            <a:off x="6426200" y="4568881"/>
            <a:ext cx="511266" cy="572748"/>
          </a:xfrm>
          <a:prstGeom prst="rect">
            <a:avLst/>
          </a:prstGeom>
        </p:spPr>
      </p:pic>
      <p:pic>
        <p:nvPicPr>
          <p:cNvPr id="78" name="Image 7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816600" y="4622114"/>
            <a:ext cx="457226" cy="458086"/>
          </a:xfrm>
          <a:prstGeom prst="rect">
            <a:avLst/>
          </a:prstGeom>
        </p:spPr>
      </p:pic>
      <p:pic>
        <p:nvPicPr>
          <p:cNvPr id="79" name="Image 78"/>
          <p:cNvPicPr>
            <a:picLocks noChangeAspect="1"/>
          </p:cNvPicPr>
          <p:nvPr/>
        </p:nvPicPr>
        <p:blipFill>
          <a:blip r:embed="rId41"/>
          <a:stretch>
            <a:fillRect/>
          </a:stretch>
        </p:blipFill>
        <p:spPr>
          <a:xfrm>
            <a:off x="1452275" y="4544492"/>
            <a:ext cx="954076" cy="549499"/>
          </a:xfrm>
          <a:prstGeom prst="rect">
            <a:avLst/>
          </a:prstGeom>
        </p:spPr>
      </p:pic>
      <p:pic>
        <p:nvPicPr>
          <p:cNvPr id="2" name="Image 1"/>
          <p:cNvPicPr>
            <a:picLocks noChangeAspect="1"/>
          </p:cNvPicPr>
          <p:nvPr/>
        </p:nvPicPr>
        <p:blipFill rotWithShape="1">
          <a:blip r:embed="rId42"/>
          <a:srcRect l="8964" t="26921" r="9833" b="25145"/>
          <a:stretch/>
        </p:blipFill>
        <p:spPr>
          <a:xfrm>
            <a:off x="6826822" y="3357099"/>
            <a:ext cx="648072" cy="360041"/>
          </a:xfrm>
          <a:prstGeom prst="rect">
            <a:avLst/>
          </a:prstGeom>
        </p:spPr>
      </p:pic>
      <p:pic>
        <p:nvPicPr>
          <p:cNvPr id="46" name="Image 4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710014" y="3286642"/>
            <a:ext cx="1329230" cy="341518"/>
          </a:xfrm>
          <a:prstGeom prst="rect">
            <a:avLst/>
          </a:prstGeom>
        </p:spPr>
      </p:pic>
      <p:pic>
        <p:nvPicPr>
          <p:cNvPr id="4" name="Image 3"/>
          <p:cNvPicPr>
            <a:picLocks noChangeAspect="1"/>
          </p:cNvPicPr>
          <p:nvPr/>
        </p:nvPicPr>
        <p:blipFill>
          <a:blip r:embed="rId44"/>
          <a:stretch>
            <a:fillRect/>
          </a:stretch>
        </p:blipFill>
        <p:spPr>
          <a:xfrm>
            <a:off x="7879683" y="4741403"/>
            <a:ext cx="793163" cy="363135"/>
          </a:xfrm>
          <a:prstGeom prst="rect">
            <a:avLst/>
          </a:prstGeom>
        </p:spPr>
      </p:pic>
      <p:pic>
        <p:nvPicPr>
          <p:cNvPr id="3" name="Image 2"/>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717441" y="1625209"/>
            <a:ext cx="434046" cy="495669"/>
          </a:xfrm>
          <a:prstGeom prst="rect">
            <a:avLst/>
          </a:prstGeom>
        </p:spPr>
      </p:pic>
      <p:pic>
        <p:nvPicPr>
          <p:cNvPr id="5" name="Image 4"/>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898368" y="4736757"/>
            <a:ext cx="361354" cy="399356"/>
          </a:xfrm>
          <a:prstGeom prst="rect">
            <a:avLst/>
          </a:prstGeom>
        </p:spPr>
      </p:pic>
    </p:spTree>
    <p:extLst>
      <p:ext uri="{BB962C8B-B14F-4D97-AF65-F5344CB8AC3E}">
        <p14:creationId xmlns:p14="http://schemas.microsoft.com/office/powerpoint/2010/main" val="1223238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7340600" y="65950"/>
            <a:ext cx="2091109" cy="841321"/>
          </a:xfrm>
          <a:prstGeom prst="rect">
            <a:avLst/>
          </a:prstGeom>
        </p:spPr>
      </p:pic>
      <p:pic>
        <p:nvPicPr>
          <p:cNvPr id="69" name="Imag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355" y="1016321"/>
            <a:ext cx="811104" cy="218646"/>
          </a:xfrm>
          <a:prstGeom prst="rect">
            <a:avLst/>
          </a:prstGeom>
        </p:spPr>
      </p:pic>
      <p:pic>
        <p:nvPicPr>
          <p:cNvPr id="70" name="Imag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459" y="990600"/>
            <a:ext cx="993190" cy="310373"/>
          </a:xfrm>
          <a:prstGeom prst="rect">
            <a:avLst/>
          </a:prstGeom>
        </p:spPr>
      </p:pic>
      <p:pic>
        <p:nvPicPr>
          <p:cNvPr id="71" name="Imag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543" y="1066800"/>
            <a:ext cx="1020657" cy="170892"/>
          </a:xfrm>
          <a:prstGeom prst="rect">
            <a:avLst/>
          </a:prstGeom>
        </p:spPr>
      </p:pic>
      <p:pic>
        <p:nvPicPr>
          <p:cNvPr id="72" name="Image 71">
            <a:extLst>
              <a:ext uri="{FF2B5EF4-FFF2-40B4-BE49-F238E27FC236}">
                <a16:creationId xmlns:a16="http://schemas.microsoft.com/office/drawing/2014/main" id="{F0AE00E6-A70D-CCEF-0A37-E7E371B17EA3}"/>
              </a:ext>
            </a:extLst>
          </p:cNvPr>
          <p:cNvPicPr>
            <a:picLocks noChangeAspect="1"/>
          </p:cNvPicPr>
          <p:nvPr/>
        </p:nvPicPr>
        <p:blipFill>
          <a:blip r:embed="rId6"/>
          <a:stretch>
            <a:fillRect/>
          </a:stretch>
        </p:blipFill>
        <p:spPr>
          <a:xfrm>
            <a:off x="3721538" y="884346"/>
            <a:ext cx="1092741" cy="482597"/>
          </a:xfrm>
          <a:prstGeom prst="rect">
            <a:avLst/>
          </a:prstGeom>
        </p:spPr>
      </p:pic>
      <p:pic>
        <p:nvPicPr>
          <p:cNvPr id="73" name="Imag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4902" y="838200"/>
            <a:ext cx="1566039" cy="617143"/>
          </a:xfrm>
          <a:prstGeom prst="rect">
            <a:avLst/>
          </a:prstGeom>
        </p:spPr>
      </p:pic>
      <p:pic>
        <p:nvPicPr>
          <p:cNvPr id="74" name="Image 73">
            <a:extLst>
              <a:ext uri="{FF2B5EF4-FFF2-40B4-BE49-F238E27FC236}">
                <a16:creationId xmlns:a16="http://schemas.microsoft.com/office/drawing/2014/main" id="{F8314E54-C24F-9F1E-49B4-8E82D980CA2A}"/>
              </a:ext>
            </a:extLst>
          </p:cNvPr>
          <p:cNvPicPr>
            <a:picLocks noChangeAspect="1"/>
          </p:cNvPicPr>
          <p:nvPr/>
        </p:nvPicPr>
        <p:blipFill>
          <a:blip r:embed="rId8"/>
          <a:stretch>
            <a:fillRect/>
          </a:stretch>
        </p:blipFill>
        <p:spPr>
          <a:xfrm>
            <a:off x="1060901" y="1047966"/>
            <a:ext cx="898028" cy="155356"/>
          </a:xfrm>
          <a:prstGeom prst="rect">
            <a:avLst/>
          </a:prstGeom>
        </p:spPr>
      </p:pic>
      <p:sp>
        <p:nvSpPr>
          <p:cNvPr id="75" name="Titre 1"/>
          <p:cNvSpPr txBox="1">
            <a:spLocks/>
          </p:cNvSpPr>
          <p:nvPr/>
        </p:nvSpPr>
        <p:spPr>
          <a:xfrm>
            <a:off x="2826768" y="612889"/>
            <a:ext cx="3998464" cy="307777"/>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ctr"/>
            <a:r>
              <a:rPr lang="fr-FR" sz="2000" i="0" dirty="0" smtClean="0">
                <a:solidFill>
                  <a:srgbClr val="EE6E26"/>
                </a:solidFill>
                <a:latin typeface="Marianne ExtraBold" panose="02000000000000000000" pitchFamily="2" charset="0"/>
              </a:rPr>
              <a:t>Les médias</a:t>
            </a:r>
            <a:endParaRPr lang="fr-FR" sz="2000" i="0" dirty="0">
              <a:solidFill>
                <a:srgbClr val="EE6E26"/>
              </a:solidFill>
              <a:latin typeface="Marianne ExtraBold" panose="02000000000000000000" pitchFamily="2" charset="0"/>
            </a:endParaRPr>
          </a:p>
        </p:txBody>
      </p:sp>
      <p:pic>
        <p:nvPicPr>
          <p:cNvPr id="76" name="Imag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362" y="1440809"/>
            <a:ext cx="698638" cy="282730"/>
          </a:xfrm>
          <a:prstGeom prst="rect">
            <a:avLst/>
          </a:prstGeom>
        </p:spPr>
      </p:pic>
      <p:pic>
        <p:nvPicPr>
          <p:cNvPr id="77" name="Imag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25759" y="1441374"/>
            <a:ext cx="528841" cy="294021"/>
          </a:xfrm>
          <a:prstGeom prst="rect">
            <a:avLst/>
          </a:prstGeom>
        </p:spPr>
      </p:pic>
      <p:pic>
        <p:nvPicPr>
          <p:cNvPr id="78" name="Image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75284" y="1369622"/>
            <a:ext cx="417316" cy="382978"/>
          </a:xfrm>
          <a:prstGeom prst="rect">
            <a:avLst/>
          </a:prstGeom>
        </p:spPr>
      </p:pic>
      <p:pic>
        <p:nvPicPr>
          <p:cNvPr id="61" name="Imag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0458" y="2362200"/>
            <a:ext cx="1023542" cy="518299"/>
          </a:xfrm>
          <a:prstGeom prst="rect">
            <a:avLst/>
          </a:prstGeom>
        </p:spPr>
      </p:pic>
      <p:pic>
        <p:nvPicPr>
          <p:cNvPr id="62" name="Image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22274" y="2422448"/>
            <a:ext cx="322526" cy="473152"/>
          </a:xfrm>
          <a:prstGeom prst="rect">
            <a:avLst/>
          </a:prstGeom>
        </p:spPr>
      </p:pic>
      <p:pic>
        <p:nvPicPr>
          <p:cNvPr id="68" name="Imag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19593" y="2438400"/>
            <a:ext cx="305579" cy="416874"/>
          </a:xfrm>
          <a:prstGeom prst="rect">
            <a:avLst/>
          </a:prstGeom>
        </p:spPr>
      </p:pic>
      <p:pic>
        <p:nvPicPr>
          <p:cNvPr id="79" name="Image 7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02400" y="2362200"/>
            <a:ext cx="307728" cy="584732"/>
          </a:xfrm>
          <a:prstGeom prst="rect">
            <a:avLst/>
          </a:prstGeom>
        </p:spPr>
      </p:pic>
      <p:pic>
        <p:nvPicPr>
          <p:cNvPr id="80" name="Image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4200" y="2303192"/>
            <a:ext cx="457252" cy="668608"/>
          </a:xfrm>
          <a:prstGeom prst="rect">
            <a:avLst/>
          </a:prstGeom>
        </p:spPr>
      </p:pic>
      <p:pic>
        <p:nvPicPr>
          <p:cNvPr id="81" name="Picture 10" descr="Fichier:Logo FFBB 2010.svg — Wikipédi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78400" y="2434827"/>
            <a:ext cx="357982" cy="536973"/>
          </a:xfrm>
          <a:prstGeom prst="rect">
            <a:avLst/>
          </a:prstGeom>
          <a:noFill/>
          <a:extLst>
            <a:ext uri="{909E8E84-426E-40DD-AFC4-6F175D3DCCD1}">
              <a14:hiddenFill xmlns:a14="http://schemas.microsoft.com/office/drawing/2010/main">
                <a:solidFill>
                  <a:srgbClr val="FFFFFF"/>
                </a:solidFill>
              </a14:hiddenFill>
            </a:ext>
          </a:extLst>
        </p:spPr>
      </p:pic>
      <p:sp>
        <p:nvSpPr>
          <p:cNvPr id="82" name="Titre 1"/>
          <p:cNvSpPr>
            <a:spLocks noGrp="1"/>
          </p:cNvSpPr>
          <p:nvPr>
            <p:ph type="title"/>
          </p:nvPr>
        </p:nvSpPr>
        <p:spPr>
          <a:xfrm>
            <a:off x="2800705" y="2057400"/>
            <a:ext cx="4050590" cy="307777"/>
          </a:xfrm>
        </p:spPr>
        <p:txBody>
          <a:bodyPr/>
          <a:lstStyle/>
          <a:p>
            <a:pPr lvl="0" algn="ctr"/>
            <a:r>
              <a:rPr lang="fr-FR" sz="2000" i="0" dirty="0" smtClean="0">
                <a:solidFill>
                  <a:srgbClr val="EE6E26"/>
                </a:solidFill>
                <a:latin typeface="Marianne ExtraBold" panose="02000000000000000000" pitchFamily="2" charset="0"/>
              </a:rPr>
              <a:t>Les ligues professionnelles</a:t>
            </a:r>
            <a:endParaRPr lang="fr-FR" sz="2000" i="0" dirty="0">
              <a:solidFill>
                <a:srgbClr val="EE6E26"/>
              </a:solidFill>
              <a:latin typeface="Marianne ExtraBold" panose="02000000000000000000" pitchFamily="2" charset="0"/>
            </a:endParaRPr>
          </a:p>
        </p:txBody>
      </p:sp>
      <p:sp>
        <p:nvSpPr>
          <p:cNvPr id="83" name="Titre 1"/>
          <p:cNvSpPr txBox="1">
            <a:spLocks/>
          </p:cNvSpPr>
          <p:nvPr/>
        </p:nvSpPr>
        <p:spPr>
          <a:xfrm>
            <a:off x="101600" y="3276600"/>
            <a:ext cx="9144000" cy="307777"/>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ctr"/>
            <a:r>
              <a:rPr lang="fr-FR" sz="2000" i="0" dirty="0" smtClean="0">
                <a:solidFill>
                  <a:srgbClr val="EE6E26"/>
                </a:solidFill>
                <a:latin typeface="Marianne ExtraBold" panose="02000000000000000000" pitchFamily="2" charset="0"/>
              </a:rPr>
              <a:t>Signataires de la charte des équipementiers et marques de sport</a:t>
            </a:r>
          </a:p>
        </p:txBody>
      </p:sp>
      <p:pic>
        <p:nvPicPr>
          <p:cNvPr id="84" name="Image 83"/>
          <p:cNvPicPr>
            <a:picLocks noChangeAspect="1"/>
          </p:cNvPicPr>
          <p:nvPr/>
        </p:nvPicPr>
        <p:blipFill rotWithShape="1">
          <a:blip r:embed="rId18" cstate="print">
            <a:extLst>
              <a:ext uri="{28A0092B-C50C-407E-A947-70E740481C1C}">
                <a14:useLocalDpi xmlns:a14="http://schemas.microsoft.com/office/drawing/2010/main" val="0"/>
              </a:ext>
            </a:extLst>
          </a:blip>
          <a:srcRect t="23662" b="15268"/>
          <a:stretch/>
        </p:blipFill>
        <p:spPr>
          <a:xfrm>
            <a:off x="6341822" y="3645251"/>
            <a:ext cx="713350" cy="304800"/>
          </a:xfrm>
          <a:prstGeom prst="rect">
            <a:avLst/>
          </a:prstGeom>
        </p:spPr>
      </p:pic>
      <p:pic>
        <p:nvPicPr>
          <p:cNvPr id="85" name="Image 8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15318" y="3767114"/>
            <a:ext cx="668623" cy="157186"/>
          </a:xfrm>
          <a:prstGeom prst="rect">
            <a:avLst/>
          </a:prstGeom>
        </p:spPr>
      </p:pic>
      <p:pic>
        <p:nvPicPr>
          <p:cNvPr id="86" name="Image 8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37559" y="3749296"/>
            <a:ext cx="411870" cy="164749"/>
          </a:xfrm>
          <a:prstGeom prst="rect">
            <a:avLst/>
          </a:prstGeom>
        </p:spPr>
      </p:pic>
      <p:pic>
        <p:nvPicPr>
          <p:cNvPr id="87" name="Image 8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97111" y="4473435"/>
            <a:ext cx="1062289" cy="708165"/>
          </a:xfrm>
          <a:prstGeom prst="rect">
            <a:avLst/>
          </a:prstGeom>
        </p:spPr>
      </p:pic>
      <p:pic>
        <p:nvPicPr>
          <p:cNvPr id="88" name="Image 8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08195" y="4625690"/>
            <a:ext cx="569663" cy="403510"/>
          </a:xfrm>
          <a:prstGeom prst="rect">
            <a:avLst/>
          </a:prstGeom>
        </p:spPr>
      </p:pic>
      <p:pic>
        <p:nvPicPr>
          <p:cNvPr id="89" name="Image 88"/>
          <p:cNvPicPr>
            <a:picLocks noChangeAspect="1"/>
          </p:cNvPicPr>
          <p:nvPr/>
        </p:nvPicPr>
        <p:blipFill>
          <a:blip r:embed="rId23"/>
          <a:stretch>
            <a:fillRect/>
          </a:stretch>
        </p:blipFill>
        <p:spPr>
          <a:xfrm>
            <a:off x="5588359" y="4696308"/>
            <a:ext cx="759729" cy="180492"/>
          </a:xfrm>
          <a:prstGeom prst="rect">
            <a:avLst/>
          </a:prstGeom>
        </p:spPr>
      </p:pic>
      <p:pic>
        <p:nvPicPr>
          <p:cNvPr id="90" name="Image 8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54024" y="4691989"/>
            <a:ext cx="991376" cy="197020"/>
          </a:xfrm>
          <a:prstGeom prst="rect">
            <a:avLst/>
          </a:prstGeom>
        </p:spPr>
      </p:pic>
      <p:pic>
        <p:nvPicPr>
          <p:cNvPr id="91" name="Image 9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229740" y="3681778"/>
            <a:ext cx="650315" cy="433542"/>
          </a:xfrm>
          <a:prstGeom prst="rect">
            <a:avLst/>
          </a:prstGeom>
        </p:spPr>
      </p:pic>
      <p:pic>
        <p:nvPicPr>
          <p:cNvPr id="92" name="Image 91"/>
          <p:cNvPicPr>
            <a:picLocks noChangeAspect="1"/>
          </p:cNvPicPr>
          <p:nvPr/>
        </p:nvPicPr>
        <p:blipFill rotWithShape="1">
          <a:blip r:embed="rId26"/>
          <a:srcRect t="22442" b="21451"/>
          <a:stretch/>
        </p:blipFill>
        <p:spPr>
          <a:xfrm>
            <a:off x="4270448" y="3645251"/>
            <a:ext cx="904727" cy="381000"/>
          </a:xfrm>
          <a:prstGeom prst="rect">
            <a:avLst/>
          </a:prstGeom>
        </p:spPr>
      </p:pic>
      <p:sp>
        <p:nvSpPr>
          <p:cNvPr id="93" name="Titre 1"/>
          <p:cNvSpPr txBox="1">
            <a:spLocks/>
          </p:cNvSpPr>
          <p:nvPr/>
        </p:nvSpPr>
        <p:spPr>
          <a:xfrm>
            <a:off x="368300" y="4264223"/>
            <a:ext cx="8610600" cy="307777"/>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ctr"/>
            <a:r>
              <a:rPr lang="fr-FR" sz="2000" i="0" dirty="0" smtClean="0">
                <a:solidFill>
                  <a:srgbClr val="EE6E26"/>
                </a:solidFill>
                <a:latin typeface="Marianne ExtraBold" panose="02000000000000000000" pitchFamily="2" charset="0"/>
              </a:rPr>
              <a:t>Signataires de la charte de la grande collecte du sport</a:t>
            </a:r>
            <a:endParaRPr lang="fr-FR" sz="2000" i="0" dirty="0">
              <a:solidFill>
                <a:srgbClr val="EE6E26"/>
              </a:solidFill>
              <a:latin typeface="Marianne ExtraBold" panose="02000000000000000000" pitchFamily="2" charset="0"/>
            </a:endParaRPr>
          </a:p>
        </p:txBody>
      </p:sp>
      <p:pic>
        <p:nvPicPr>
          <p:cNvPr id="3" name="Image 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398387" y="4607775"/>
            <a:ext cx="949908" cy="345225"/>
          </a:xfrm>
          <a:prstGeom prst="rect">
            <a:avLst/>
          </a:prstGeom>
        </p:spPr>
      </p:pic>
      <p:pic>
        <p:nvPicPr>
          <p:cNvPr id="95" name="Image 9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508645" y="4615494"/>
            <a:ext cx="574896" cy="431172"/>
          </a:xfrm>
          <a:prstGeom prst="rect">
            <a:avLst/>
          </a:prstGeom>
        </p:spPr>
      </p:pic>
      <p:pic>
        <p:nvPicPr>
          <p:cNvPr id="34" name="Picture 6" descr="logo-anlsp - Advise consulti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027956" y="2527740"/>
            <a:ext cx="1078304" cy="31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475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A318760E-5286-87E6-95DE-7BE4FC358538}"/>
              </a:ext>
            </a:extLst>
          </p:cNvPr>
          <p:cNvGrpSpPr/>
          <p:nvPr/>
        </p:nvGrpSpPr>
        <p:grpSpPr>
          <a:xfrm>
            <a:off x="395998" y="832167"/>
            <a:ext cx="9256001" cy="4120832"/>
            <a:chOff x="395998" y="832167"/>
            <a:chExt cx="9256001" cy="4120832"/>
          </a:xfrm>
        </p:grpSpPr>
        <p:pic>
          <p:nvPicPr>
            <p:cNvPr id="8" name="object 3">
              <a:extLst>
                <a:ext uri="{FF2B5EF4-FFF2-40B4-BE49-F238E27FC236}">
                  <a16:creationId xmlns:a16="http://schemas.microsoft.com/office/drawing/2014/main" id="{AE244436-446A-AC4C-E51B-53CC5B46167B}"/>
                </a:ext>
              </a:extLst>
            </p:cNvPr>
            <p:cNvPicPr/>
            <p:nvPr/>
          </p:nvPicPr>
          <p:blipFill>
            <a:blip r:embed="rId2" cstate="print"/>
            <a:stretch>
              <a:fillRect/>
            </a:stretch>
          </p:blipFill>
          <p:spPr>
            <a:xfrm>
              <a:off x="395998" y="832167"/>
              <a:ext cx="8817551" cy="1237420"/>
            </a:xfrm>
            <a:prstGeom prst="rect">
              <a:avLst/>
            </a:prstGeom>
          </p:spPr>
        </p:pic>
        <p:pic>
          <p:nvPicPr>
            <p:cNvPr id="9" name="object 4">
              <a:extLst>
                <a:ext uri="{FF2B5EF4-FFF2-40B4-BE49-F238E27FC236}">
                  <a16:creationId xmlns:a16="http://schemas.microsoft.com/office/drawing/2014/main" id="{D4D31052-8324-503E-C291-31057538A5F8}"/>
                </a:ext>
              </a:extLst>
            </p:cNvPr>
            <p:cNvPicPr/>
            <p:nvPr/>
          </p:nvPicPr>
          <p:blipFill>
            <a:blip r:embed="rId3" cstate="print"/>
            <a:stretch>
              <a:fillRect/>
            </a:stretch>
          </p:blipFill>
          <p:spPr>
            <a:xfrm>
              <a:off x="9210319" y="832167"/>
              <a:ext cx="441680" cy="4120832"/>
            </a:xfrm>
            <a:prstGeom prst="rect">
              <a:avLst/>
            </a:prstGeom>
          </p:spPr>
        </p:pic>
        <p:pic>
          <p:nvPicPr>
            <p:cNvPr id="10" name="object 5">
              <a:extLst>
                <a:ext uri="{FF2B5EF4-FFF2-40B4-BE49-F238E27FC236}">
                  <a16:creationId xmlns:a16="http://schemas.microsoft.com/office/drawing/2014/main" id="{69AC57E9-3A45-D893-7D6A-664697ADA0D2}"/>
                </a:ext>
              </a:extLst>
            </p:cNvPr>
            <p:cNvPicPr/>
            <p:nvPr/>
          </p:nvPicPr>
          <p:blipFill>
            <a:blip r:embed="rId4" cstate="print"/>
            <a:stretch>
              <a:fillRect/>
            </a:stretch>
          </p:blipFill>
          <p:spPr>
            <a:xfrm>
              <a:off x="395998" y="2066356"/>
              <a:ext cx="8817551" cy="1240660"/>
            </a:xfrm>
            <a:prstGeom prst="rect">
              <a:avLst/>
            </a:prstGeom>
          </p:spPr>
        </p:pic>
        <p:pic>
          <p:nvPicPr>
            <p:cNvPr id="11" name="object 6">
              <a:extLst>
                <a:ext uri="{FF2B5EF4-FFF2-40B4-BE49-F238E27FC236}">
                  <a16:creationId xmlns:a16="http://schemas.microsoft.com/office/drawing/2014/main" id="{A5B2DBB4-18CE-0299-01B8-BC23863B0211}"/>
                </a:ext>
              </a:extLst>
            </p:cNvPr>
            <p:cNvPicPr/>
            <p:nvPr/>
          </p:nvPicPr>
          <p:blipFill>
            <a:blip r:embed="rId5" cstate="print"/>
            <a:stretch>
              <a:fillRect/>
            </a:stretch>
          </p:blipFill>
          <p:spPr>
            <a:xfrm>
              <a:off x="395998" y="3303786"/>
              <a:ext cx="8817551" cy="1240660"/>
            </a:xfrm>
            <a:prstGeom prst="rect">
              <a:avLst/>
            </a:prstGeom>
          </p:spPr>
        </p:pic>
        <p:pic>
          <p:nvPicPr>
            <p:cNvPr id="12" name="object 7">
              <a:extLst>
                <a:ext uri="{FF2B5EF4-FFF2-40B4-BE49-F238E27FC236}">
                  <a16:creationId xmlns:a16="http://schemas.microsoft.com/office/drawing/2014/main" id="{938DD349-0F57-8C92-874E-219E1B5FDF3C}"/>
                </a:ext>
              </a:extLst>
            </p:cNvPr>
            <p:cNvPicPr/>
            <p:nvPr/>
          </p:nvPicPr>
          <p:blipFill>
            <a:blip r:embed="rId6" cstate="print"/>
            <a:stretch>
              <a:fillRect/>
            </a:stretch>
          </p:blipFill>
          <p:spPr>
            <a:xfrm>
              <a:off x="395998" y="4541215"/>
              <a:ext cx="8817551" cy="411784"/>
            </a:xfrm>
            <a:prstGeom prst="rect">
              <a:avLst/>
            </a:prstGeom>
          </p:spPr>
        </p:pic>
      </p:grpSp>
      <p:sp>
        <p:nvSpPr>
          <p:cNvPr id="3" name="Sous-titre 2"/>
          <p:cNvSpPr>
            <a:spLocks noGrp="1"/>
          </p:cNvSpPr>
          <p:nvPr>
            <p:ph type="subTitle" idx="4"/>
          </p:nvPr>
        </p:nvSpPr>
        <p:spPr>
          <a:xfrm>
            <a:off x="1329370" y="1378976"/>
            <a:ext cx="7056784" cy="2462213"/>
          </a:xfrm>
          <a:ln>
            <a:noFill/>
          </a:ln>
        </p:spPr>
        <p:txBody>
          <a:bodyPr/>
          <a:lstStyle/>
          <a:p>
            <a:r>
              <a:rPr lang="fr-FR" sz="8000" dirty="0" smtClean="0"/>
              <a:t>Le </a:t>
            </a:r>
            <a:br>
              <a:rPr lang="fr-FR" sz="8000" dirty="0" smtClean="0"/>
            </a:br>
            <a:r>
              <a:rPr lang="fr-FR" sz="8000" dirty="0" smtClean="0"/>
              <a:t>calendrier</a:t>
            </a:r>
            <a:endParaRPr lang="fr-FR" sz="8000" dirty="0"/>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15</a:t>
            </a:fld>
            <a:endParaRPr lang="fr-FR" dirty="0"/>
          </a:p>
        </p:txBody>
      </p:sp>
      <p:pic>
        <p:nvPicPr>
          <p:cNvPr id="4" name="object 11"/>
          <p:cNvPicPr/>
          <p:nvPr/>
        </p:nvPicPr>
        <p:blipFill>
          <a:blip r:embed="rId7" cstate="print"/>
          <a:stretch>
            <a:fillRect/>
          </a:stretch>
        </p:blipFill>
        <p:spPr>
          <a:xfrm>
            <a:off x="529331" y="416418"/>
            <a:ext cx="885530" cy="300684"/>
          </a:xfrm>
          <a:prstGeom prst="rect">
            <a:avLst/>
          </a:prstGeom>
        </p:spPr>
      </p:pic>
      <p:pic>
        <p:nvPicPr>
          <p:cNvPr id="5" name="object 12"/>
          <p:cNvPicPr/>
          <p:nvPr/>
        </p:nvPicPr>
        <p:blipFill>
          <a:blip r:embed="rId8" cstate="print"/>
          <a:stretch>
            <a:fillRect/>
          </a:stretch>
        </p:blipFill>
        <p:spPr>
          <a:xfrm>
            <a:off x="532333" y="296290"/>
            <a:ext cx="260743" cy="72758"/>
          </a:xfrm>
          <a:prstGeom prst="rect">
            <a:avLst/>
          </a:prstGeom>
        </p:spPr>
      </p:pic>
      <p:pic>
        <p:nvPicPr>
          <p:cNvPr id="15" name="Image 14"/>
          <p:cNvPicPr>
            <a:picLocks noChangeAspect="1"/>
          </p:cNvPicPr>
          <p:nvPr/>
        </p:nvPicPr>
        <p:blipFill>
          <a:blip r:embed="rId9"/>
          <a:stretch>
            <a:fillRect/>
          </a:stretch>
        </p:blipFill>
        <p:spPr>
          <a:xfrm>
            <a:off x="7340600" y="65950"/>
            <a:ext cx="2091109" cy="841321"/>
          </a:xfrm>
          <a:prstGeom prst="rect">
            <a:avLst/>
          </a:prstGeom>
        </p:spPr>
      </p:pic>
      <p:sp>
        <p:nvSpPr>
          <p:cNvPr id="13"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4"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418626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a:xfrm>
            <a:off x="6949440" y="4960620"/>
            <a:ext cx="2219960" cy="266700"/>
          </a:xfrm>
        </p:spPr>
        <p:txBody>
          <a:bodyPr/>
          <a:lstStyle/>
          <a:p>
            <a:fld id="{B6F15528-21DE-4FAA-801E-634DDDAF4B2B}" type="slidenum">
              <a:rPr lang="fr-FR" smtClean="0"/>
              <a:t>16</a:t>
            </a:fld>
            <a:endParaRPr lang="fr-FR" dirty="0"/>
          </a:p>
        </p:txBody>
      </p:sp>
      <p:sp>
        <p:nvSpPr>
          <p:cNvPr id="8"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9"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3" name="Image 2"/>
          <p:cNvPicPr>
            <a:picLocks noChangeAspect="1"/>
          </p:cNvPicPr>
          <p:nvPr/>
        </p:nvPicPr>
        <p:blipFill rotWithShape="1">
          <a:blip r:embed="rId2"/>
          <a:srcRect/>
          <a:stretch/>
        </p:blipFill>
        <p:spPr>
          <a:xfrm>
            <a:off x="343992" y="1"/>
            <a:ext cx="8370440" cy="4983556"/>
          </a:xfrm>
          <a:prstGeom prst="rect">
            <a:avLst/>
          </a:prstGeom>
        </p:spPr>
      </p:pic>
    </p:spTree>
    <p:extLst>
      <p:ext uri="{BB962C8B-B14F-4D97-AF65-F5344CB8AC3E}">
        <p14:creationId xmlns:p14="http://schemas.microsoft.com/office/powerpoint/2010/main" val="1401355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1009605"/>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Les événements qui ont lancé la GCN2024</a:t>
            </a:r>
            <a:endParaRPr sz="3200" i="0" dirty="0">
              <a:latin typeface="Marianne ExtraBold" panose="02000000000000000000" pitchFamily="2" charset="0"/>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17</a:t>
            </a:fld>
            <a:endParaRPr lang="fr-FR" dirty="0"/>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641" y="1874912"/>
            <a:ext cx="2921521" cy="194692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695" y="1896662"/>
            <a:ext cx="2888883" cy="1925170"/>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87" y="1874912"/>
            <a:ext cx="2921522" cy="1946920"/>
          </a:xfrm>
          <a:prstGeom prst="rect">
            <a:avLst/>
          </a:prstGeom>
        </p:spPr>
      </p:pic>
      <p:sp>
        <p:nvSpPr>
          <p:cNvPr id="10" name="Espace réservé du texte 2"/>
          <p:cNvSpPr txBox="1">
            <a:spLocks/>
          </p:cNvSpPr>
          <p:nvPr/>
        </p:nvSpPr>
        <p:spPr bwMode="gray">
          <a:xfrm>
            <a:off x="361504" y="3891136"/>
            <a:ext cx="2653518" cy="648072"/>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1100" dirty="0" smtClean="0">
                <a:solidFill>
                  <a:srgbClr val="006E74"/>
                </a:solidFill>
              </a:rPr>
              <a:t>Présentation de la GCN2024 au Salon des Maires</a:t>
            </a:r>
          </a:p>
          <a:p>
            <a:pPr algn="ctr"/>
            <a:r>
              <a:rPr lang="fr-FR" sz="900" dirty="0" smtClean="0">
                <a:solidFill>
                  <a:srgbClr val="EE6E26"/>
                </a:solidFill>
              </a:rPr>
              <a:t>21.11.2023</a:t>
            </a:r>
          </a:p>
          <a:p>
            <a:pPr algn="ctr"/>
            <a:endParaRPr lang="fr-FR" sz="1100" dirty="0">
              <a:solidFill>
                <a:srgbClr val="EE6E26"/>
              </a:solidFill>
            </a:endParaRPr>
          </a:p>
        </p:txBody>
      </p:sp>
      <p:sp>
        <p:nvSpPr>
          <p:cNvPr id="11" name="Espace réservé du texte 2"/>
          <p:cNvSpPr txBox="1">
            <a:spLocks/>
          </p:cNvSpPr>
          <p:nvPr/>
        </p:nvSpPr>
        <p:spPr bwMode="gray">
          <a:xfrm>
            <a:off x="3601864" y="3891136"/>
            <a:ext cx="2653518" cy="648072"/>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1100" dirty="0" smtClean="0">
                <a:solidFill>
                  <a:srgbClr val="006E74"/>
                </a:solidFill>
              </a:rPr>
              <a:t>Illumination de l’Arc de Triomphe</a:t>
            </a:r>
          </a:p>
          <a:p>
            <a:pPr algn="ctr"/>
            <a:r>
              <a:rPr lang="fr-FR" sz="900" dirty="0" smtClean="0">
                <a:solidFill>
                  <a:srgbClr val="EE6E26"/>
                </a:solidFill>
              </a:rPr>
              <a:t>01.01.2024</a:t>
            </a:r>
          </a:p>
          <a:p>
            <a:pPr algn="ctr"/>
            <a:endParaRPr lang="fr-FR" sz="1100" dirty="0">
              <a:solidFill>
                <a:srgbClr val="EE6E26"/>
              </a:solidFill>
            </a:endParaRPr>
          </a:p>
        </p:txBody>
      </p:sp>
      <p:sp>
        <p:nvSpPr>
          <p:cNvPr id="12" name="Espace réservé du texte 2"/>
          <p:cNvSpPr txBox="1">
            <a:spLocks/>
          </p:cNvSpPr>
          <p:nvPr/>
        </p:nvSpPr>
        <p:spPr bwMode="gray">
          <a:xfrm>
            <a:off x="6335365" y="3891136"/>
            <a:ext cx="3096344" cy="648072"/>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1100" dirty="0" smtClean="0">
                <a:solidFill>
                  <a:srgbClr val="006E74"/>
                </a:solidFill>
              </a:rPr>
              <a:t>1</a:t>
            </a:r>
            <a:r>
              <a:rPr lang="fr-FR" sz="1100" baseline="30000" dirty="0" smtClean="0">
                <a:solidFill>
                  <a:srgbClr val="006E74"/>
                </a:solidFill>
              </a:rPr>
              <a:t>er</a:t>
            </a:r>
            <a:r>
              <a:rPr lang="fr-FR" sz="1100" dirty="0" smtClean="0">
                <a:solidFill>
                  <a:srgbClr val="006E74"/>
                </a:solidFill>
              </a:rPr>
              <a:t> comité des partenaires </a:t>
            </a:r>
            <a:br>
              <a:rPr lang="fr-FR" sz="1100" dirty="0" smtClean="0">
                <a:solidFill>
                  <a:srgbClr val="006E74"/>
                </a:solidFill>
              </a:rPr>
            </a:br>
            <a:r>
              <a:rPr lang="fr-FR" sz="1100" dirty="0" smtClean="0">
                <a:solidFill>
                  <a:srgbClr val="006E74"/>
                </a:solidFill>
              </a:rPr>
              <a:t>(qui se réunit désormais tous les deux mois)</a:t>
            </a:r>
          </a:p>
          <a:p>
            <a:pPr algn="ctr"/>
            <a:r>
              <a:rPr lang="fr-FR" sz="900" dirty="0" smtClean="0">
                <a:solidFill>
                  <a:srgbClr val="EE6E26"/>
                </a:solidFill>
              </a:rPr>
              <a:t>09.01.2024</a:t>
            </a:r>
          </a:p>
          <a:p>
            <a:pPr algn="ctr"/>
            <a:endParaRPr lang="fr-FR" sz="1100" dirty="0">
              <a:solidFill>
                <a:srgbClr val="EE6E26"/>
              </a:solidFill>
            </a:endParaRPr>
          </a:p>
        </p:txBody>
      </p:sp>
      <p:sp>
        <p:nvSpPr>
          <p:cNvPr id="15"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7"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219071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1009605"/>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Les premiers rendez-vous de la GCN2024</a:t>
            </a:r>
            <a:endParaRPr sz="3200" i="0" dirty="0">
              <a:latin typeface="Marianne ExtraBold" panose="02000000000000000000" pitchFamily="2" charset="0"/>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18</a:t>
            </a:fld>
            <a:endParaRPr lang="fr-FR" dirty="0"/>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grpSp>
        <p:nvGrpSpPr>
          <p:cNvPr id="4" name="Groupe 3"/>
          <p:cNvGrpSpPr/>
          <p:nvPr/>
        </p:nvGrpSpPr>
        <p:grpSpPr>
          <a:xfrm>
            <a:off x="4281220" y="1924472"/>
            <a:ext cx="2394634" cy="2164716"/>
            <a:chOff x="505519" y="1941580"/>
            <a:chExt cx="2394634" cy="2164716"/>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4480" t="31788" r="4445" b="7191"/>
            <a:stretch/>
          </p:blipFill>
          <p:spPr>
            <a:xfrm>
              <a:off x="505519" y="1941580"/>
              <a:ext cx="2394634" cy="1661524"/>
            </a:xfrm>
            <a:prstGeom prst="rect">
              <a:avLst/>
            </a:prstGeom>
          </p:spPr>
        </p:pic>
        <p:sp>
          <p:nvSpPr>
            <p:cNvPr id="17" name="Espace réservé du texte 2"/>
            <p:cNvSpPr txBox="1">
              <a:spLocks/>
            </p:cNvSpPr>
            <p:nvPr/>
          </p:nvSpPr>
          <p:spPr bwMode="gray">
            <a:xfrm>
              <a:off x="505519" y="3674248"/>
              <a:ext cx="2293478" cy="43204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1100" dirty="0" smtClean="0">
                  <a:solidFill>
                    <a:srgbClr val="006E74"/>
                  </a:solidFill>
                </a:rPr>
                <a:t>Lancement de la Grande Odyssée </a:t>
              </a:r>
              <a:r>
                <a:rPr lang="fr-FR" sz="1100" dirty="0" smtClean="0">
                  <a:solidFill>
                    <a:srgbClr val="006E74"/>
                  </a:solidFill>
                </a:rPr>
                <a:t>VVF </a:t>
              </a:r>
              <a:r>
                <a:rPr lang="fr-FR" sz="1100" dirty="0" smtClean="0">
                  <a:solidFill>
                    <a:srgbClr val="006E74"/>
                  </a:solidFill>
                </a:rPr>
                <a:t>2024</a:t>
              </a:r>
            </a:p>
            <a:p>
              <a:pPr algn="ctr"/>
              <a:r>
                <a:rPr lang="fr-FR" sz="1000" dirty="0" smtClean="0">
                  <a:solidFill>
                    <a:srgbClr val="EE6E26"/>
                  </a:solidFill>
                </a:rPr>
                <a:t>13.01.2024</a:t>
              </a:r>
              <a:endParaRPr lang="fr-FR" sz="1000" dirty="0">
                <a:solidFill>
                  <a:srgbClr val="EE6E26"/>
                </a:solidFill>
              </a:endParaRPr>
            </a:p>
          </p:txBody>
        </p:sp>
      </p:grpSp>
      <p:grpSp>
        <p:nvGrpSpPr>
          <p:cNvPr id="3" name="Groupe 2"/>
          <p:cNvGrpSpPr/>
          <p:nvPr/>
        </p:nvGrpSpPr>
        <p:grpSpPr>
          <a:xfrm>
            <a:off x="289496" y="1924472"/>
            <a:ext cx="3805227" cy="2193477"/>
            <a:chOff x="2992840" y="1936366"/>
            <a:chExt cx="3766745" cy="2064684"/>
          </a:xfrm>
        </p:grpSpPr>
        <p:pic>
          <p:nvPicPr>
            <p:cNvPr id="8" name="Image 7"/>
            <p:cNvPicPr>
              <a:picLocks noChangeAspect="1"/>
            </p:cNvPicPr>
            <p:nvPr/>
          </p:nvPicPr>
          <p:blipFill rotWithShape="1">
            <a:blip r:embed="rId4"/>
            <a:srcRect l="2395" t="18587" b="27446"/>
            <a:stretch/>
          </p:blipFill>
          <p:spPr>
            <a:xfrm>
              <a:off x="2992840" y="1936366"/>
              <a:ext cx="3766745" cy="1562032"/>
            </a:xfrm>
            <a:prstGeom prst="rect">
              <a:avLst/>
            </a:prstGeom>
          </p:spPr>
        </p:pic>
        <p:sp>
          <p:nvSpPr>
            <p:cNvPr id="18" name="Espace réservé du texte 2"/>
            <p:cNvSpPr txBox="1">
              <a:spLocks/>
            </p:cNvSpPr>
            <p:nvPr/>
          </p:nvSpPr>
          <p:spPr bwMode="gray">
            <a:xfrm>
              <a:off x="3420519" y="3569002"/>
              <a:ext cx="2653518" cy="43204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1100" dirty="0" smtClean="0">
                  <a:solidFill>
                    <a:srgbClr val="006E74"/>
                  </a:solidFill>
                </a:rPr>
                <a:t>Trophée du Vivre ensemble</a:t>
              </a:r>
            </a:p>
            <a:p>
              <a:pPr algn="ctr"/>
              <a:r>
                <a:rPr lang="fr-FR" sz="1000" dirty="0">
                  <a:solidFill>
                    <a:srgbClr val="EE6E26"/>
                  </a:solidFill>
                </a:rPr>
                <a:t>0</a:t>
              </a:r>
              <a:r>
                <a:rPr lang="fr-FR" sz="1000" dirty="0" smtClean="0">
                  <a:solidFill>
                    <a:srgbClr val="EE6E26"/>
                  </a:solidFill>
                </a:rPr>
                <a:t>3.01.2024</a:t>
              </a:r>
              <a:endParaRPr lang="fr-FR" sz="1000" dirty="0">
                <a:solidFill>
                  <a:srgbClr val="EE6E26"/>
                </a:solidFill>
              </a:endParaRPr>
            </a:p>
          </p:txBody>
        </p:sp>
      </p:grpSp>
      <p:sp>
        <p:nvSpPr>
          <p:cNvPr id="23" name="Espace réservé du texte 2"/>
          <p:cNvSpPr txBox="1">
            <a:spLocks/>
          </p:cNvSpPr>
          <p:nvPr/>
        </p:nvSpPr>
        <p:spPr bwMode="gray">
          <a:xfrm>
            <a:off x="6862351" y="3659218"/>
            <a:ext cx="2383209" cy="576064"/>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1100" dirty="0" smtClean="0">
                <a:solidFill>
                  <a:srgbClr val="006E74"/>
                </a:solidFill>
              </a:rPr>
              <a:t>L’Harmonie Mutuelle Semi-Marathon de Paris</a:t>
            </a:r>
          </a:p>
          <a:p>
            <a:pPr algn="ctr"/>
            <a:r>
              <a:rPr lang="fr-FR" sz="1000" dirty="0" smtClean="0">
                <a:solidFill>
                  <a:srgbClr val="EE6E26"/>
                </a:solidFill>
              </a:rPr>
              <a:t>03.03.2024</a:t>
            </a:r>
            <a:endParaRPr lang="fr-FR" sz="1000" dirty="0">
              <a:solidFill>
                <a:srgbClr val="EE6E26"/>
              </a:solidFill>
            </a:endParaRPr>
          </a:p>
        </p:txBody>
      </p:sp>
      <p:sp>
        <p:nvSpPr>
          <p:cNvPr id="19"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0"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2" name="Image 1"/>
          <p:cNvPicPr>
            <a:picLocks noChangeAspect="1"/>
          </p:cNvPicPr>
          <p:nvPr/>
        </p:nvPicPr>
        <p:blipFill>
          <a:blip r:embed="rId5"/>
          <a:stretch>
            <a:fillRect/>
          </a:stretch>
        </p:blipFill>
        <p:spPr>
          <a:xfrm>
            <a:off x="6862351" y="1924472"/>
            <a:ext cx="2482047" cy="1654052"/>
          </a:xfrm>
          <a:prstGeom prst="rect">
            <a:avLst/>
          </a:prstGeom>
        </p:spPr>
      </p:pic>
    </p:spTree>
    <p:extLst>
      <p:ext uri="{BB962C8B-B14F-4D97-AF65-F5344CB8AC3E}">
        <p14:creationId xmlns:p14="http://schemas.microsoft.com/office/powerpoint/2010/main" val="2930276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7340600" y="65950"/>
            <a:ext cx="2091109" cy="841321"/>
          </a:xfrm>
          <a:prstGeom prst="rect">
            <a:avLst/>
          </a:prstGeom>
        </p:spPr>
      </p:pic>
      <p:sp>
        <p:nvSpPr>
          <p:cNvPr id="17" name="Espace réservé du numéro de diapositive 5"/>
          <p:cNvSpPr txBox="1">
            <a:spLocks/>
          </p:cNvSpPr>
          <p:nvPr/>
        </p:nvSpPr>
        <p:spPr>
          <a:xfrm>
            <a:off x="6949440" y="4960620"/>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fr-FR" sz="1800" b="0" i="0" u="none" strike="noStrike" kern="0" cap="none" spc="0" normalizeH="0" baseline="0" noProof="0" dirty="0">
              <a:ln>
                <a:noFill/>
              </a:ln>
              <a:solidFill>
                <a:prstClr val="black">
                  <a:tint val="75000"/>
                </a:prstClr>
              </a:solidFill>
              <a:effectLst/>
              <a:uLnTx/>
              <a:uFillTx/>
            </a:endParaRP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812628"/>
            <a:ext cx="8489700" cy="899221"/>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La Grande Dictée du Sport pour associer le corps et l’esprit</a:t>
            </a:r>
            <a:endParaRPr sz="3200" i="0" dirty="0">
              <a:latin typeface="Marianne ExtraBold" panose="02000000000000000000" pitchFamily="2" charset="0"/>
            </a:endParaRPr>
          </a:p>
        </p:txBody>
      </p:sp>
      <p:sp>
        <p:nvSpPr>
          <p:cNvPr id="10" name="Titre 1"/>
          <p:cNvSpPr txBox="1">
            <a:spLocks/>
          </p:cNvSpPr>
          <p:nvPr/>
        </p:nvSpPr>
        <p:spPr>
          <a:xfrm>
            <a:off x="527300" y="1802904"/>
            <a:ext cx="8043116" cy="1354217"/>
          </a:xfrm>
          <a:prstGeom prst="rect">
            <a:avLst/>
          </a:prstGeom>
        </p:spPr>
        <p:txBody>
          <a:bodyPr wrap="square" lIns="0" tIns="0" rIns="0" bIns="0">
            <a:spAutoFit/>
          </a:bodyPr>
          <a:lstStyle>
            <a:lvl1pPr eaLnBrk="1" hangingPunct="1">
              <a:defRPr sz="2700" b="1" i="1">
                <a:solidFill>
                  <a:srgbClr val="006E74"/>
                </a:solidFill>
                <a:latin typeface="Montserrat-ExtraBoldItalic"/>
                <a:ea typeface="+mj-ea"/>
                <a:cs typeface="Montserrat-ExtraBoldItalic"/>
              </a:defRPr>
            </a:lvl1pPr>
          </a:lstStyle>
          <a:p>
            <a:pPr marL="285750" indent="-285750" algn="l">
              <a:buFont typeface="Wingdings" panose="05000000000000000000" pitchFamily="2" charset="2"/>
              <a:buChar char="ü"/>
            </a:pPr>
            <a:r>
              <a:rPr lang="fr-FR" sz="1100" i="0" dirty="0" smtClean="0">
                <a:solidFill>
                  <a:srgbClr val="EE6E26"/>
                </a:solidFill>
                <a:latin typeface="Marianne ExtraBold" panose="02000000000000000000" pitchFamily="2" charset="0"/>
              </a:rPr>
              <a:t>26 étapes du 20 janvier au 6 avril</a:t>
            </a:r>
          </a:p>
          <a:p>
            <a:pPr marL="285750" indent="-285750" algn="l">
              <a:buFont typeface="Wingdings" panose="05000000000000000000" pitchFamily="2" charset="2"/>
              <a:buChar char="ü"/>
            </a:pPr>
            <a:r>
              <a:rPr lang="fr-FR" sz="1100" i="0" dirty="0" smtClean="0">
                <a:solidFill>
                  <a:srgbClr val="EE6E26"/>
                </a:solidFill>
                <a:latin typeface="Marianne ExtraBold" panose="02000000000000000000" pitchFamily="2" charset="0"/>
              </a:rPr>
              <a:t>Le lancement du </a:t>
            </a:r>
            <a:r>
              <a:rPr lang="fr-FR" sz="1100" i="0" dirty="0">
                <a:solidFill>
                  <a:srgbClr val="EE6E26"/>
                </a:solidFill>
                <a:latin typeface="Marianne ExtraBold" panose="02000000000000000000" pitchFamily="2" charset="0"/>
              </a:rPr>
              <a:t>20 janvier </a:t>
            </a:r>
            <a:r>
              <a:rPr lang="fr-FR" sz="1100" i="0" dirty="0" smtClean="0">
                <a:solidFill>
                  <a:srgbClr val="EE6E26"/>
                </a:solidFill>
                <a:latin typeface="Marianne ExtraBold" panose="02000000000000000000" pitchFamily="2" charset="0"/>
              </a:rPr>
              <a:t>a eu lieu à </a:t>
            </a:r>
            <a:r>
              <a:rPr lang="fr-FR" sz="1100" i="0" dirty="0">
                <a:solidFill>
                  <a:srgbClr val="EE6E26"/>
                </a:solidFill>
                <a:latin typeface="Marianne ExtraBold" panose="02000000000000000000" pitchFamily="2" charset="0"/>
              </a:rPr>
              <a:t>l’Université Vincennes-Saint-Denis</a:t>
            </a:r>
          </a:p>
          <a:p>
            <a:pPr marL="285750" indent="-285750" algn="l">
              <a:buFont typeface="Wingdings" panose="05000000000000000000" pitchFamily="2" charset="2"/>
              <a:buChar char="ü"/>
            </a:pPr>
            <a:r>
              <a:rPr lang="fr-FR" sz="1100" i="0" dirty="0" smtClean="0">
                <a:solidFill>
                  <a:srgbClr val="EE6E26"/>
                </a:solidFill>
                <a:latin typeface="Marianne ExtraBold" panose="02000000000000000000" pitchFamily="2" charset="0"/>
              </a:rPr>
              <a:t>Chaque étape fait l’objet de pauses actives, de textes célébrant le sport, d’animations sportives et de lots sportifs </a:t>
            </a:r>
          </a:p>
          <a:p>
            <a:pPr marL="285750" indent="-285750" algn="l">
              <a:buFont typeface="Wingdings" panose="05000000000000000000" pitchFamily="2" charset="2"/>
              <a:buChar char="ü"/>
            </a:pPr>
            <a:r>
              <a:rPr lang="fr-FR" sz="1100" i="0" dirty="0" smtClean="0">
                <a:solidFill>
                  <a:srgbClr val="EE6E26"/>
                </a:solidFill>
                <a:latin typeface="Marianne ExtraBold" panose="02000000000000000000" pitchFamily="2" charset="0"/>
              </a:rPr>
              <a:t>Un total de 10 000 participants</a:t>
            </a:r>
          </a:p>
          <a:p>
            <a:pPr marL="285750" indent="-285750" algn="l">
              <a:buFont typeface="Wingdings" panose="05000000000000000000" pitchFamily="2" charset="2"/>
              <a:buChar char="ü"/>
            </a:pPr>
            <a:r>
              <a:rPr lang="fr-FR" sz="1100" i="0" dirty="0" smtClean="0">
                <a:solidFill>
                  <a:srgbClr val="EE6E26"/>
                </a:solidFill>
                <a:latin typeface="Marianne ExtraBold" panose="02000000000000000000" pitchFamily="2" charset="0"/>
              </a:rPr>
              <a:t>Signature de la convention de partenariat avec l’Institut de France le 4 mars</a:t>
            </a:r>
          </a:p>
          <a:p>
            <a:pPr marL="285750" indent="-285750" algn="l">
              <a:buFont typeface="Wingdings" panose="05000000000000000000" pitchFamily="2" charset="2"/>
              <a:buChar char="ü"/>
            </a:pPr>
            <a:r>
              <a:rPr lang="fr-FR" sz="1100" i="0" dirty="0" smtClean="0">
                <a:solidFill>
                  <a:srgbClr val="EE6E26"/>
                </a:solidFill>
                <a:latin typeface="Marianne ExtraBold" panose="02000000000000000000" pitchFamily="2" charset="0"/>
              </a:rPr>
              <a:t>L’étape du 30 mars a réunit trois ministres : Roselyne Bachelot à Angers, Valérie Fourneyron à Rouen et Amélie Oudéa-Castéra à Paris en Sorbonne</a:t>
            </a:r>
          </a:p>
          <a:p>
            <a:pPr marL="285750" indent="-285750" algn="l">
              <a:buFont typeface="Wingdings" panose="05000000000000000000" pitchFamily="2" charset="2"/>
              <a:buChar char="ü"/>
            </a:pPr>
            <a:r>
              <a:rPr lang="fr-FR" sz="1100" i="0" dirty="0" smtClean="0">
                <a:latin typeface="Marianne ExtraBold" panose="02000000000000000000" pitchFamily="2" charset="0"/>
              </a:rPr>
              <a:t>Finale le 27 avril sous la Coupole de l’Institut, avec un texte écrit et lu par Erik Orsenna</a:t>
            </a:r>
          </a:p>
        </p:txBody>
      </p:sp>
      <p:pic>
        <p:nvPicPr>
          <p:cNvPr id="2" name="Image 1"/>
          <p:cNvPicPr>
            <a:picLocks noChangeAspect="1"/>
          </p:cNvPicPr>
          <p:nvPr/>
        </p:nvPicPr>
        <p:blipFill>
          <a:blip r:embed="rId3"/>
          <a:stretch>
            <a:fillRect/>
          </a:stretch>
        </p:blipFill>
        <p:spPr>
          <a:xfrm>
            <a:off x="5978128" y="3243387"/>
            <a:ext cx="2466429" cy="1643644"/>
          </a:xfrm>
          <a:prstGeom prst="rect">
            <a:avLst/>
          </a:prstGeom>
        </p:spPr>
      </p:pic>
      <p:pic>
        <p:nvPicPr>
          <p:cNvPr id="5" name="Image 4"/>
          <p:cNvPicPr>
            <a:picLocks noChangeAspect="1"/>
          </p:cNvPicPr>
          <p:nvPr/>
        </p:nvPicPr>
        <p:blipFill>
          <a:blip r:embed="rId4"/>
          <a:stretch>
            <a:fillRect/>
          </a:stretch>
        </p:blipFill>
        <p:spPr>
          <a:xfrm>
            <a:off x="527301" y="3243064"/>
            <a:ext cx="2466914" cy="1643967"/>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pic>
        <p:nvPicPr>
          <p:cNvPr id="6" name="Image 5"/>
          <p:cNvPicPr>
            <a:picLocks noChangeAspect="1"/>
          </p:cNvPicPr>
          <p:nvPr/>
        </p:nvPicPr>
        <p:blipFill rotWithShape="1">
          <a:blip r:embed="rId5"/>
          <a:srcRect t="39419" r="-369" b="15514"/>
          <a:stretch/>
        </p:blipFill>
        <p:spPr>
          <a:xfrm>
            <a:off x="3113174" y="3243063"/>
            <a:ext cx="2745994" cy="1643967"/>
          </a:xfrm>
          <a:prstGeom prst="rect">
            <a:avLst/>
          </a:prstGeom>
        </p:spPr>
      </p:pic>
    </p:spTree>
    <p:extLst>
      <p:ext uri="{BB962C8B-B14F-4D97-AF65-F5344CB8AC3E}">
        <p14:creationId xmlns:p14="http://schemas.microsoft.com/office/powerpoint/2010/main" val="1823239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A318760E-5286-87E6-95DE-7BE4FC358538}"/>
              </a:ext>
            </a:extLst>
          </p:cNvPr>
          <p:cNvGrpSpPr/>
          <p:nvPr/>
        </p:nvGrpSpPr>
        <p:grpSpPr>
          <a:xfrm>
            <a:off x="395998" y="832167"/>
            <a:ext cx="9256001" cy="4120832"/>
            <a:chOff x="395998" y="832167"/>
            <a:chExt cx="9256001" cy="4120832"/>
          </a:xfrm>
        </p:grpSpPr>
        <p:pic>
          <p:nvPicPr>
            <p:cNvPr id="8" name="object 3">
              <a:extLst>
                <a:ext uri="{FF2B5EF4-FFF2-40B4-BE49-F238E27FC236}">
                  <a16:creationId xmlns:a16="http://schemas.microsoft.com/office/drawing/2014/main" id="{AE244436-446A-AC4C-E51B-53CC5B46167B}"/>
                </a:ext>
              </a:extLst>
            </p:cNvPr>
            <p:cNvPicPr/>
            <p:nvPr/>
          </p:nvPicPr>
          <p:blipFill>
            <a:blip r:embed="rId2" cstate="print"/>
            <a:stretch>
              <a:fillRect/>
            </a:stretch>
          </p:blipFill>
          <p:spPr>
            <a:xfrm>
              <a:off x="395998" y="832167"/>
              <a:ext cx="8817551" cy="1237420"/>
            </a:xfrm>
            <a:prstGeom prst="rect">
              <a:avLst/>
            </a:prstGeom>
          </p:spPr>
        </p:pic>
        <p:pic>
          <p:nvPicPr>
            <p:cNvPr id="9" name="object 4">
              <a:extLst>
                <a:ext uri="{FF2B5EF4-FFF2-40B4-BE49-F238E27FC236}">
                  <a16:creationId xmlns:a16="http://schemas.microsoft.com/office/drawing/2014/main" id="{D4D31052-8324-503E-C291-31057538A5F8}"/>
                </a:ext>
              </a:extLst>
            </p:cNvPr>
            <p:cNvPicPr/>
            <p:nvPr/>
          </p:nvPicPr>
          <p:blipFill>
            <a:blip r:embed="rId3" cstate="print"/>
            <a:stretch>
              <a:fillRect/>
            </a:stretch>
          </p:blipFill>
          <p:spPr>
            <a:xfrm>
              <a:off x="9210319" y="832167"/>
              <a:ext cx="441680" cy="4120832"/>
            </a:xfrm>
            <a:prstGeom prst="rect">
              <a:avLst/>
            </a:prstGeom>
          </p:spPr>
        </p:pic>
        <p:pic>
          <p:nvPicPr>
            <p:cNvPr id="10" name="object 5">
              <a:extLst>
                <a:ext uri="{FF2B5EF4-FFF2-40B4-BE49-F238E27FC236}">
                  <a16:creationId xmlns:a16="http://schemas.microsoft.com/office/drawing/2014/main" id="{69AC57E9-3A45-D893-7D6A-664697ADA0D2}"/>
                </a:ext>
              </a:extLst>
            </p:cNvPr>
            <p:cNvPicPr/>
            <p:nvPr/>
          </p:nvPicPr>
          <p:blipFill>
            <a:blip r:embed="rId4" cstate="print"/>
            <a:stretch>
              <a:fillRect/>
            </a:stretch>
          </p:blipFill>
          <p:spPr>
            <a:xfrm>
              <a:off x="395998" y="2066356"/>
              <a:ext cx="8817551" cy="1240660"/>
            </a:xfrm>
            <a:prstGeom prst="rect">
              <a:avLst/>
            </a:prstGeom>
          </p:spPr>
        </p:pic>
        <p:pic>
          <p:nvPicPr>
            <p:cNvPr id="11" name="object 6">
              <a:extLst>
                <a:ext uri="{FF2B5EF4-FFF2-40B4-BE49-F238E27FC236}">
                  <a16:creationId xmlns:a16="http://schemas.microsoft.com/office/drawing/2014/main" id="{A5B2DBB4-18CE-0299-01B8-BC23863B0211}"/>
                </a:ext>
              </a:extLst>
            </p:cNvPr>
            <p:cNvPicPr/>
            <p:nvPr/>
          </p:nvPicPr>
          <p:blipFill>
            <a:blip r:embed="rId5" cstate="print"/>
            <a:stretch>
              <a:fillRect/>
            </a:stretch>
          </p:blipFill>
          <p:spPr>
            <a:xfrm>
              <a:off x="395998" y="3303786"/>
              <a:ext cx="8817551" cy="1240660"/>
            </a:xfrm>
            <a:prstGeom prst="rect">
              <a:avLst/>
            </a:prstGeom>
          </p:spPr>
        </p:pic>
        <p:pic>
          <p:nvPicPr>
            <p:cNvPr id="12" name="object 7">
              <a:extLst>
                <a:ext uri="{FF2B5EF4-FFF2-40B4-BE49-F238E27FC236}">
                  <a16:creationId xmlns:a16="http://schemas.microsoft.com/office/drawing/2014/main" id="{938DD349-0F57-8C92-874E-219E1B5FDF3C}"/>
                </a:ext>
              </a:extLst>
            </p:cNvPr>
            <p:cNvPicPr/>
            <p:nvPr/>
          </p:nvPicPr>
          <p:blipFill>
            <a:blip r:embed="rId6" cstate="print"/>
            <a:stretch>
              <a:fillRect/>
            </a:stretch>
          </p:blipFill>
          <p:spPr>
            <a:xfrm>
              <a:off x="395998" y="4541215"/>
              <a:ext cx="8817551" cy="411784"/>
            </a:xfrm>
            <a:prstGeom prst="rect">
              <a:avLst/>
            </a:prstGeom>
          </p:spPr>
        </p:pic>
      </p:grpSp>
      <p:sp>
        <p:nvSpPr>
          <p:cNvPr id="3" name="Sous-titre 2"/>
          <p:cNvSpPr>
            <a:spLocks noGrp="1"/>
          </p:cNvSpPr>
          <p:nvPr>
            <p:ph type="subTitle" idx="4"/>
          </p:nvPr>
        </p:nvSpPr>
        <p:spPr>
          <a:xfrm>
            <a:off x="1218676" y="2145787"/>
            <a:ext cx="7056784" cy="1231106"/>
          </a:xfrm>
          <a:ln>
            <a:noFill/>
          </a:ln>
        </p:spPr>
        <p:txBody>
          <a:bodyPr/>
          <a:lstStyle/>
          <a:p>
            <a:r>
              <a:rPr lang="fr-FR" sz="8000" dirty="0" smtClean="0"/>
              <a:t>Le récit</a:t>
            </a:r>
            <a:endParaRPr lang="fr-FR" sz="8000" dirty="0"/>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2</a:t>
            </a:fld>
            <a:endParaRPr lang="fr-FR" dirty="0"/>
          </a:p>
        </p:txBody>
      </p:sp>
      <p:pic>
        <p:nvPicPr>
          <p:cNvPr id="4" name="object 11"/>
          <p:cNvPicPr/>
          <p:nvPr/>
        </p:nvPicPr>
        <p:blipFill>
          <a:blip r:embed="rId7" cstate="print"/>
          <a:stretch>
            <a:fillRect/>
          </a:stretch>
        </p:blipFill>
        <p:spPr>
          <a:xfrm>
            <a:off x="529331" y="416418"/>
            <a:ext cx="885530" cy="300684"/>
          </a:xfrm>
          <a:prstGeom prst="rect">
            <a:avLst/>
          </a:prstGeom>
        </p:spPr>
      </p:pic>
      <p:pic>
        <p:nvPicPr>
          <p:cNvPr id="5" name="object 12"/>
          <p:cNvPicPr/>
          <p:nvPr/>
        </p:nvPicPr>
        <p:blipFill>
          <a:blip r:embed="rId8" cstate="print"/>
          <a:stretch>
            <a:fillRect/>
          </a:stretch>
        </p:blipFill>
        <p:spPr>
          <a:xfrm>
            <a:off x="532333" y="296290"/>
            <a:ext cx="260743" cy="72758"/>
          </a:xfrm>
          <a:prstGeom prst="rect">
            <a:avLst/>
          </a:prstGeom>
        </p:spPr>
      </p:pic>
      <p:pic>
        <p:nvPicPr>
          <p:cNvPr id="15" name="Image 14"/>
          <p:cNvPicPr>
            <a:picLocks noChangeAspect="1"/>
          </p:cNvPicPr>
          <p:nvPr/>
        </p:nvPicPr>
        <p:blipFill>
          <a:blip r:embed="rId9"/>
          <a:stretch>
            <a:fillRect/>
          </a:stretch>
        </p:blipFill>
        <p:spPr>
          <a:xfrm>
            <a:off x="7340600" y="65950"/>
            <a:ext cx="2091109" cy="841321"/>
          </a:xfrm>
          <a:prstGeom prst="rect">
            <a:avLst/>
          </a:prstGeom>
        </p:spPr>
      </p:pic>
      <p:sp>
        <p:nvSpPr>
          <p:cNvPr id="16"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7"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88117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77528" y="88687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De nombreuses conventions signées</a:t>
            </a:r>
            <a:endParaRPr sz="3200" i="0" dirty="0">
              <a:latin typeface="Marianne ExtraBold" panose="02000000000000000000" pitchFamily="2" charset="0"/>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20</a:t>
            </a:fld>
            <a:endParaRPr lang="fr-FR" dirty="0"/>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5886" t="8831" b="7267"/>
          <a:stretch/>
        </p:blipFill>
        <p:spPr>
          <a:xfrm>
            <a:off x="4898008" y="3171056"/>
            <a:ext cx="2736304" cy="1625599"/>
          </a:xfrm>
          <a:prstGeom prst="rect">
            <a:avLst/>
          </a:prstGeom>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2943" t="2749" r="2890" b="13349"/>
          <a:stretch/>
        </p:blipFill>
        <p:spPr>
          <a:xfrm>
            <a:off x="2017688" y="3171056"/>
            <a:ext cx="2737851" cy="1625599"/>
          </a:xfrm>
          <a:prstGeom prst="rect">
            <a:avLst/>
          </a:prstGeom>
        </p:spPr>
      </p:pic>
      <p:pic>
        <p:nvPicPr>
          <p:cNvPr id="7" name="Image 6"/>
          <p:cNvPicPr>
            <a:picLocks noChangeAspect="1"/>
          </p:cNvPicPr>
          <p:nvPr/>
        </p:nvPicPr>
        <p:blipFill rotWithShape="1">
          <a:blip r:embed="rId5"/>
          <a:srcRect t="6888" b="3070"/>
          <a:stretch/>
        </p:blipFill>
        <p:spPr>
          <a:xfrm>
            <a:off x="4898008" y="1442864"/>
            <a:ext cx="2736304" cy="1641903"/>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4627" t="10408" r="7405" b="9942"/>
          <a:stretch/>
        </p:blipFill>
        <p:spPr>
          <a:xfrm>
            <a:off x="2017688" y="1442864"/>
            <a:ext cx="2737851" cy="1653182"/>
          </a:xfrm>
          <a:prstGeom prst="rect">
            <a:avLst/>
          </a:prstGeom>
        </p:spPr>
      </p:pic>
      <p:sp>
        <p:nvSpPr>
          <p:cNvPr id="13"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5"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507881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77528" y="886874"/>
            <a:ext cx="8489700" cy="997709"/>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Pour la </a:t>
            </a:r>
            <a:r>
              <a:rPr lang="fr-FR" sz="3200" i="0" dirty="0" smtClean="0">
                <a:latin typeface="Marianne ExtraBold" panose="02000000000000000000" pitchFamily="2" charset="0"/>
              </a:rPr>
              <a:t>première </a:t>
            </a:r>
            <a:r>
              <a:rPr lang="fr-FR" sz="3200" i="0" dirty="0" smtClean="0">
                <a:latin typeface="Marianne ExtraBold" panose="02000000000000000000" pitchFamily="2" charset="0"/>
              </a:rPr>
              <a:t>fois, 4 sites sportifs retenus par le loto du patrimoine</a:t>
            </a:r>
            <a:endParaRPr sz="3200" i="0" dirty="0">
              <a:latin typeface="Marianne ExtraBold" panose="02000000000000000000" pitchFamily="2" charset="0"/>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21</a:t>
            </a:fld>
            <a:endParaRPr lang="fr-FR" dirty="0"/>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sp>
        <p:nvSpPr>
          <p:cNvPr id="13"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5"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9" name="Image 8"/>
          <p:cNvPicPr>
            <a:picLocks noChangeAspect="1"/>
          </p:cNvPicPr>
          <p:nvPr/>
        </p:nvPicPr>
        <p:blipFill>
          <a:blip r:embed="rId3"/>
          <a:stretch>
            <a:fillRect/>
          </a:stretch>
        </p:blipFill>
        <p:spPr>
          <a:xfrm>
            <a:off x="1225600" y="2228131"/>
            <a:ext cx="3208630" cy="2135197"/>
          </a:xfrm>
          <a:prstGeom prst="rect">
            <a:avLst/>
          </a:prstGeom>
        </p:spPr>
      </p:pic>
      <p:sp>
        <p:nvSpPr>
          <p:cNvPr id="17" name="Titre 1"/>
          <p:cNvSpPr txBox="1">
            <a:spLocks/>
          </p:cNvSpPr>
          <p:nvPr/>
        </p:nvSpPr>
        <p:spPr>
          <a:xfrm>
            <a:off x="4681984" y="2322928"/>
            <a:ext cx="2498500" cy="2031325"/>
          </a:xfrm>
          <a:prstGeom prst="rect">
            <a:avLst/>
          </a:prstGeom>
        </p:spPr>
        <p:txBody>
          <a:bodyPr wrap="square" lIns="0" tIns="0" rIns="0" bIns="0">
            <a:spAutoFit/>
          </a:bodyPr>
          <a:lstStyle>
            <a:lvl1pPr eaLnBrk="1" hangingPunct="1">
              <a:defRPr sz="2700" b="1" i="1">
                <a:solidFill>
                  <a:srgbClr val="006E74"/>
                </a:solidFill>
                <a:latin typeface="Montserrat-ExtraBoldItalic"/>
                <a:ea typeface="+mj-ea"/>
                <a:cs typeface="Montserrat-ExtraBoldItalic"/>
              </a:defRPr>
            </a:lvl1pPr>
          </a:lstStyle>
          <a:p>
            <a:pPr marL="285750" indent="-285750" algn="l">
              <a:buFont typeface="Wingdings" panose="05000000000000000000" pitchFamily="2" charset="2"/>
              <a:buChar char="ü"/>
            </a:pPr>
            <a:r>
              <a:rPr lang="fr-FR" sz="1100" i="0" dirty="0">
                <a:latin typeface="Marianne ExtraBold" panose="02000000000000000000" pitchFamily="2" charset="0"/>
              </a:rPr>
              <a:t>le </a:t>
            </a:r>
            <a:r>
              <a:rPr lang="fr-FR" sz="1100" i="0" dirty="0" smtClean="0">
                <a:latin typeface="Marianne ExtraBold" panose="02000000000000000000" pitchFamily="2" charset="0"/>
              </a:rPr>
              <a:t>Haras </a:t>
            </a:r>
            <a:r>
              <a:rPr lang="fr-FR" sz="1100" i="0" dirty="0">
                <a:latin typeface="Marianne ExtraBold" panose="02000000000000000000" pitchFamily="2" charset="0"/>
              </a:rPr>
              <a:t>national de </a:t>
            </a:r>
            <a:r>
              <a:rPr lang="fr-FR" sz="1100" i="0" dirty="0" smtClean="0">
                <a:latin typeface="Marianne ExtraBold" panose="02000000000000000000" pitchFamily="2" charset="0"/>
              </a:rPr>
              <a:t>Saint-Lô</a:t>
            </a:r>
          </a:p>
          <a:p>
            <a:pPr algn="l"/>
            <a:r>
              <a:rPr lang="fr-FR" sz="1100" i="0" dirty="0" smtClean="0">
                <a:latin typeface="Marianne ExtraBold" panose="02000000000000000000" pitchFamily="2" charset="0"/>
              </a:rPr>
              <a:t> </a:t>
            </a:r>
          </a:p>
          <a:p>
            <a:pPr marL="285750" indent="-285750" algn="l">
              <a:buFont typeface="Wingdings" panose="05000000000000000000" pitchFamily="2" charset="2"/>
              <a:buChar char="ü"/>
            </a:pPr>
            <a:r>
              <a:rPr lang="fr-FR" sz="1100" i="0" dirty="0" smtClean="0">
                <a:latin typeface="Marianne ExtraBold" panose="02000000000000000000" pitchFamily="2" charset="0"/>
              </a:rPr>
              <a:t>Le </a:t>
            </a:r>
            <a:r>
              <a:rPr lang="fr-FR" sz="1100" i="0" dirty="0">
                <a:latin typeface="Marianne ExtraBold" panose="02000000000000000000" pitchFamily="2" charset="0"/>
              </a:rPr>
              <a:t>sémaphore de </a:t>
            </a:r>
            <a:r>
              <a:rPr lang="fr-FR" sz="1100" i="0" dirty="0" err="1">
                <a:latin typeface="Marianne ExtraBold" panose="02000000000000000000" pitchFamily="2" charset="0"/>
              </a:rPr>
              <a:t>Pouldu</a:t>
            </a:r>
            <a:r>
              <a:rPr lang="fr-FR" sz="1100" i="0" dirty="0">
                <a:latin typeface="Marianne ExtraBold" panose="02000000000000000000" pitchFamily="2" charset="0"/>
              </a:rPr>
              <a:t> à Guidel pour la pratique nautique et le </a:t>
            </a:r>
            <a:r>
              <a:rPr lang="fr-FR" sz="1100" i="0" dirty="0" err="1" smtClean="0">
                <a:latin typeface="Marianne ExtraBold" panose="02000000000000000000" pitchFamily="2" charset="0"/>
              </a:rPr>
              <a:t>handisurf</a:t>
            </a:r>
            <a:endParaRPr lang="fr-FR" sz="1100" i="0" dirty="0" smtClean="0">
              <a:latin typeface="Marianne ExtraBold" panose="02000000000000000000" pitchFamily="2" charset="0"/>
            </a:endParaRPr>
          </a:p>
          <a:p>
            <a:pPr algn="l"/>
            <a:endParaRPr lang="fr-FR" sz="1100" i="0" dirty="0" smtClean="0">
              <a:latin typeface="Marianne ExtraBold" panose="02000000000000000000" pitchFamily="2" charset="0"/>
            </a:endParaRPr>
          </a:p>
          <a:p>
            <a:pPr marL="285750" indent="-285750" algn="l">
              <a:buFont typeface="Wingdings" panose="05000000000000000000" pitchFamily="2" charset="2"/>
              <a:buChar char="ü"/>
            </a:pPr>
            <a:r>
              <a:rPr lang="fr-FR" sz="1100" i="0" dirty="0" smtClean="0">
                <a:latin typeface="Marianne ExtraBold" panose="02000000000000000000" pitchFamily="2" charset="0"/>
              </a:rPr>
              <a:t>Le </a:t>
            </a:r>
            <a:r>
              <a:rPr lang="fr-FR" sz="1100" i="0" dirty="0">
                <a:latin typeface="Marianne ExtraBold" panose="02000000000000000000" pitchFamily="2" charset="0"/>
              </a:rPr>
              <a:t>parc </a:t>
            </a:r>
            <a:r>
              <a:rPr lang="fr-FR" sz="1100" i="0" dirty="0" smtClean="0">
                <a:latin typeface="Marianne ExtraBold" panose="02000000000000000000" pitchFamily="2" charset="0"/>
              </a:rPr>
              <a:t>départemental des </a:t>
            </a:r>
            <a:r>
              <a:rPr lang="fr-FR" sz="1100" i="0" dirty="0">
                <a:latin typeface="Marianne ExtraBold" panose="02000000000000000000" pitchFamily="2" charset="0"/>
              </a:rPr>
              <a:t>sports de </a:t>
            </a:r>
            <a:r>
              <a:rPr lang="fr-FR" sz="1100" i="0" dirty="0" err="1">
                <a:latin typeface="Marianne ExtraBold" panose="02000000000000000000" pitchFamily="2" charset="0"/>
              </a:rPr>
              <a:t>Marville</a:t>
            </a:r>
            <a:r>
              <a:rPr lang="fr-FR" sz="1100" i="0" dirty="0">
                <a:latin typeface="Marianne ExtraBold" panose="02000000000000000000" pitchFamily="2" charset="0"/>
              </a:rPr>
              <a:t> à la </a:t>
            </a:r>
            <a:r>
              <a:rPr lang="fr-FR" sz="1100" i="0" dirty="0" smtClean="0">
                <a:latin typeface="Marianne ExtraBold" panose="02000000000000000000" pitchFamily="2" charset="0"/>
              </a:rPr>
              <a:t>Courneuve</a:t>
            </a:r>
          </a:p>
          <a:p>
            <a:pPr algn="l"/>
            <a:endParaRPr lang="fr-FR" sz="1100" i="0" dirty="0" smtClean="0">
              <a:latin typeface="Marianne ExtraBold" panose="02000000000000000000" pitchFamily="2" charset="0"/>
            </a:endParaRPr>
          </a:p>
          <a:p>
            <a:pPr marL="285750" indent="-285750" algn="l">
              <a:buFont typeface="Wingdings" panose="05000000000000000000" pitchFamily="2" charset="2"/>
              <a:buChar char="ü"/>
            </a:pPr>
            <a:r>
              <a:rPr lang="fr-FR" sz="1100" i="0" dirty="0">
                <a:latin typeface="Marianne ExtraBold" panose="02000000000000000000" pitchFamily="2" charset="0"/>
              </a:rPr>
              <a:t>La piscine de </a:t>
            </a:r>
            <a:r>
              <a:rPr lang="fr-FR" sz="1100" i="0" dirty="0" err="1">
                <a:latin typeface="Marianne ExtraBold" panose="02000000000000000000" pitchFamily="2" charset="0"/>
              </a:rPr>
              <a:t>Vallons-de-l'Erdre</a:t>
            </a:r>
            <a:r>
              <a:rPr lang="fr-FR" sz="1100" i="0" dirty="0">
                <a:latin typeface="Marianne ExtraBold" panose="02000000000000000000" pitchFamily="2" charset="0"/>
              </a:rPr>
              <a:t> en Loire-Atlantique</a:t>
            </a:r>
            <a:endParaRPr lang="fr-FR" sz="1100" i="0" dirty="0" smtClean="0">
              <a:latin typeface="Marianne ExtraBold" panose="02000000000000000000" pitchFamily="2" charset="0"/>
            </a:endParaRPr>
          </a:p>
        </p:txBody>
      </p:sp>
    </p:spTree>
    <p:extLst>
      <p:ext uri="{BB962C8B-B14F-4D97-AF65-F5344CB8AC3E}">
        <p14:creationId xmlns:p14="http://schemas.microsoft.com/office/powerpoint/2010/main" val="3656066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A318760E-5286-87E6-95DE-7BE4FC358538}"/>
              </a:ext>
            </a:extLst>
          </p:cNvPr>
          <p:cNvGrpSpPr/>
          <p:nvPr/>
        </p:nvGrpSpPr>
        <p:grpSpPr>
          <a:xfrm>
            <a:off x="395998" y="832167"/>
            <a:ext cx="9256001" cy="4120832"/>
            <a:chOff x="395998" y="832167"/>
            <a:chExt cx="9256001" cy="4120832"/>
          </a:xfrm>
        </p:grpSpPr>
        <p:pic>
          <p:nvPicPr>
            <p:cNvPr id="8" name="object 3">
              <a:extLst>
                <a:ext uri="{FF2B5EF4-FFF2-40B4-BE49-F238E27FC236}">
                  <a16:creationId xmlns:a16="http://schemas.microsoft.com/office/drawing/2014/main" id="{AE244436-446A-AC4C-E51B-53CC5B46167B}"/>
                </a:ext>
              </a:extLst>
            </p:cNvPr>
            <p:cNvPicPr/>
            <p:nvPr/>
          </p:nvPicPr>
          <p:blipFill>
            <a:blip r:embed="rId2" cstate="print"/>
            <a:stretch>
              <a:fillRect/>
            </a:stretch>
          </p:blipFill>
          <p:spPr>
            <a:xfrm>
              <a:off x="395998" y="832167"/>
              <a:ext cx="8817551" cy="1237420"/>
            </a:xfrm>
            <a:prstGeom prst="rect">
              <a:avLst/>
            </a:prstGeom>
          </p:spPr>
        </p:pic>
        <p:pic>
          <p:nvPicPr>
            <p:cNvPr id="9" name="object 4">
              <a:extLst>
                <a:ext uri="{FF2B5EF4-FFF2-40B4-BE49-F238E27FC236}">
                  <a16:creationId xmlns:a16="http://schemas.microsoft.com/office/drawing/2014/main" id="{D4D31052-8324-503E-C291-31057538A5F8}"/>
                </a:ext>
              </a:extLst>
            </p:cNvPr>
            <p:cNvPicPr/>
            <p:nvPr/>
          </p:nvPicPr>
          <p:blipFill>
            <a:blip r:embed="rId3" cstate="print"/>
            <a:stretch>
              <a:fillRect/>
            </a:stretch>
          </p:blipFill>
          <p:spPr>
            <a:xfrm>
              <a:off x="9210319" y="832167"/>
              <a:ext cx="441680" cy="4120832"/>
            </a:xfrm>
            <a:prstGeom prst="rect">
              <a:avLst/>
            </a:prstGeom>
          </p:spPr>
        </p:pic>
        <p:pic>
          <p:nvPicPr>
            <p:cNvPr id="10" name="object 5">
              <a:extLst>
                <a:ext uri="{FF2B5EF4-FFF2-40B4-BE49-F238E27FC236}">
                  <a16:creationId xmlns:a16="http://schemas.microsoft.com/office/drawing/2014/main" id="{69AC57E9-3A45-D893-7D6A-664697ADA0D2}"/>
                </a:ext>
              </a:extLst>
            </p:cNvPr>
            <p:cNvPicPr/>
            <p:nvPr/>
          </p:nvPicPr>
          <p:blipFill>
            <a:blip r:embed="rId4" cstate="print"/>
            <a:stretch>
              <a:fillRect/>
            </a:stretch>
          </p:blipFill>
          <p:spPr>
            <a:xfrm>
              <a:off x="395998" y="2066356"/>
              <a:ext cx="8817551" cy="1240660"/>
            </a:xfrm>
            <a:prstGeom prst="rect">
              <a:avLst/>
            </a:prstGeom>
          </p:spPr>
        </p:pic>
        <p:pic>
          <p:nvPicPr>
            <p:cNvPr id="11" name="object 6">
              <a:extLst>
                <a:ext uri="{FF2B5EF4-FFF2-40B4-BE49-F238E27FC236}">
                  <a16:creationId xmlns:a16="http://schemas.microsoft.com/office/drawing/2014/main" id="{A5B2DBB4-18CE-0299-01B8-BC23863B0211}"/>
                </a:ext>
              </a:extLst>
            </p:cNvPr>
            <p:cNvPicPr/>
            <p:nvPr/>
          </p:nvPicPr>
          <p:blipFill>
            <a:blip r:embed="rId5" cstate="print"/>
            <a:stretch>
              <a:fillRect/>
            </a:stretch>
          </p:blipFill>
          <p:spPr>
            <a:xfrm>
              <a:off x="395998" y="3303786"/>
              <a:ext cx="8817551" cy="1240660"/>
            </a:xfrm>
            <a:prstGeom prst="rect">
              <a:avLst/>
            </a:prstGeom>
          </p:spPr>
        </p:pic>
        <p:pic>
          <p:nvPicPr>
            <p:cNvPr id="12" name="object 7">
              <a:extLst>
                <a:ext uri="{FF2B5EF4-FFF2-40B4-BE49-F238E27FC236}">
                  <a16:creationId xmlns:a16="http://schemas.microsoft.com/office/drawing/2014/main" id="{938DD349-0F57-8C92-874E-219E1B5FDF3C}"/>
                </a:ext>
              </a:extLst>
            </p:cNvPr>
            <p:cNvPicPr/>
            <p:nvPr/>
          </p:nvPicPr>
          <p:blipFill>
            <a:blip r:embed="rId6" cstate="print"/>
            <a:stretch>
              <a:fillRect/>
            </a:stretch>
          </p:blipFill>
          <p:spPr>
            <a:xfrm>
              <a:off x="395998" y="4541215"/>
              <a:ext cx="8817551" cy="411784"/>
            </a:xfrm>
            <a:prstGeom prst="rect">
              <a:avLst/>
            </a:prstGeom>
          </p:spPr>
        </p:pic>
      </p:grpSp>
      <p:sp>
        <p:nvSpPr>
          <p:cNvPr id="3" name="Sous-titre 2"/>
          <p:cNvSpPr>
            <a:spLocks noGrp="1"/>
          </p:cNvSpPr>
          <p:nvPr>
            <p:ph type="subTitle" idx="4"/>
          </p:nvPr>
        </p:nvSpPr>
        <p:spPr>
          <a:xfrm>
            <a:off x="529331" y="1083475"/>
            <a:ext cx="8833174" cy="2954655"/>
          </a:xfrm>
          <a:ln>
            <a:noFill/>
          </a:ln>
        </p:spPr>
        <p:txBody>
          <a:bodyPr/>
          <a:lstStyle/>
          <a:p>
            <a:r>
              <a:rPr lang="fr-FR" sz="7200" dirty="0" smtClean="0"/>
              <a:t>Une communication à 360°</a:t>
            </a:r>
          </a:p>
          <a:p>
            <a:endParaRPr lang="fr-FR" sz="2800" dirty="0" smtClean="0"/>
          </a:p>
          <a:p>
            <a:r>
              <a:rPr lang="fr-FR" sz="2000" dirty="0" smtClean="0"/>
              <a:t>EN PARTENARIAT AVEC LE MSJOP / BCOM x SIG</a:t>
            </a:r>
            <a:endParaRPr lang="fr-FR" sz="2000" dirty="0"/>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22</a:t>
            </a:fld>
            <a:endParaRPr lang="fr-FR" dirty="0"/>
          </a:p>
        </p:txBody>
      </p:sp>
      <p:pic>
        <p:nvPicPr>
          <p:cNvPr id="4" name="object 11"/>
          <p:cNvPicPr/>
          <p:nvPr/>
        </p:nvPicPr>
        <p:blipFill>
          <a:blip r:embed="rId7" cstate="print"/>
          <a:stretch>
            <a:fillRect/>
          </a:stretch>
        </p:blipFill>
        <p:spPr>
          <a:xfrm>
            <a:off x="529331" y="416418"/>
            <a:ext cx="885530" cy="300684"/>
          </a:xfrm>
          <a:prstGeom prst="rect">
            <a:avLst/>
          </a:prstGeom>
        </p:spPr>
      </p:pic>
      <p:pic>
        <p:nvPicPr>
          <p:cNvPr id="5" name="object 12"/>
          <p:cNvPicPr/>
          <p:nvPr/>
        </p:nvPicPr>
        <p:blipFill>
          <a:blip r:embed="rId8" cstate="print"/>
          <a:stretch>
            <a:fillRect/>
          </a:stretch>
        </p:blipFill>
        <p:spPr>
          <a:xfrm>
            <a:off x="532333" y="296290"/>
            <a:ext cx="260743" cy="72758"/>
          </a:xfrm>
          <a:prstGeom prst="rect">
            <a:avLst/>
          </a:prstGeom>
        </p:spPr>
      </p:pic>
      <p:pic>
        <p:nvPicPr>
          <p:cNvPr id="15" name="Image 14"/>
          <p:cNvPicPr>
            <a:picLocks noChangeAspect="1"/>
          </p:cNvPicPr>
          <p:nvPr/>
        </p:nvPicPr>
        <p:blipFill>
          <a:blip r:embed="rId9"/>
          <a:stretch>
            <a:fillRect/>
          </a:stretch>
        </p:blipFill>
        <p:spPr>
          <a:xfrm>
            <a:off x="7340600" y="65950"/>
            <a:ext cx="2091109" cy="841321"/>
          </a:xfrm>
          <a:prstGeom prst="rect">
            <a:avLst/>
          </a:prstGeom>
        </p:spPr>
      </p:pic>
      <p:sp>
        <p:nvSpPr>
          <p:cNvPr id="13"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4"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207728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Site grandecause-sport.fr</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533278" y="1736705"/>
            <a:ext cx="4986125" cy="2514471"/>
          </a:xfrm>
          <a:prstGeom prst="rect">
            <a:avLst/>
          </a:prstGeom>
        </p:spPr>
      </p:pic>
      <p:sp>
        <p:nvSpPr>
          <p:cNvPr id="10" name="Titre 1"/>
          <p:cNvSpPr txBox="1">
            <a:spLocks/>
          </p:cNvSpPr>
          <p:nvPr/>
        </p:nvSpPr>
        <p:spPr>
          <a:xfrm>
            <a:off x="5743366" y="1736705"/>
            <a:ext cx="3439894" cy="2708434"/>
          </a:xfrm>
          <a:prstGeom prst="rect">
            <a:avLst/>
          </a:prstGeom>
        </p:spPr>
        <p:txBody>
          <a:bodyPr wrap="square" lIns="0" tIns="0" rIns="0" bIns="0">
            <a:spAutoFit/>
          </a:bodyPr>
          <a:lstStyle>
            <a:lvl1pPr eaLnBrk="1" hangingPunct="1">
              <a:defRPr sz="2700" b="1" i="1">
                <a:solidFill>
                  <a:srgbClr val="006E74"/>
                </a:solidFill>
                <a:latin typeface="Montserrat-ExtraBoldItalic"/>
                <a:ea typeface="+mj-ea"/>
                <a:cs typeface="Montserrat-ExtraBoldItalic"/>
              </a:defRPr>
            </a:lvl1pPr>
          </a:lstStyle>
          <a:p>
            <a:pPr marL="285750" indent="-285750" algn="just">
              <a:buFont typeface="Wingdings" panose="05000000000000000000" pitchFamily="2" charset="2"/>
              <a:buChar char="ü"/>
            </a:pPr>
            <a:r>
              <a:rPr lang="fr-FR" sz="1100" i="0" dirty="0" smtClean="0">
                <a:solidFill>
                  <a:srgbClr val="EE6E26"/>
                </a:solidFill>
                <a:latin typeface="Marianne ExtraBold" panose="02000000000000000000" pitchFamily="2" charset="0"/>
              </a:rPr>
              <a:t>Site dynamique </a:t>
            </a:r>
            <a:r>
              <a:rPr lang="fr-FR" sz="1100" i="0" dirty="0" smtClean="0">
                <a:latin typeface="Marianne ExtraBold" panose="02000000000000000000" pitchFamily="2" charset="0"/>
              </a:rPr>
              <a:t>qui inclut la dimension-vidéo, avec un univers graphique épuré qui renforce l’attractivité et la lisibilité des informations</a:t>
            </a:r>
          </a:p>
          <a:p>
            <a:pPr algn="just"/>
            <a:endParaRPr lang="fr-FR" sz="1100" i="0" dirty="0" smtClean="0">
              <a:latin typeface="Marianne ExtraBold" panose="02000000000000000000" pitchFamily="2" charset="0"/>
            </a:endParaRPr>
          </a:p>
          <a:p>
            <a:pPr marL="285750" indent="-285750" algn="just">
              <a:buFont typeface="Wingdings" panose="05000000000000000000" pitchFamily="2" charset="2"/>
              <a:buChar char="ü"/>
            </a:pPr>
            <a:r>
              <a:rPr lang="fr-FR" sz="1100" i="0" dirty="0" smtClean="0">
                <a:solidFill>
                  <a:srgbClr val="EE6E26"/>
                </a:solidFill>
                <a:latin typeface="Marianne ExtraBold" panose="02000000000000000000" pitchFamily="2" charset="0"/>
              </a:rPr>
              <a:t>Respect </a:t>
            </a:r>
            <a:r>
              <a:rPr lang="fr-FR" sz="1100" i="0" dirty="0">
                <a:solidFill>
                  <a:srgbClr val="EE6E26"/>
                </a:solidFill>
                <a:latin typeface="Marianne ExtraBold" panose="02000000000000000000" pitchFamily="2" charset="0"/>
              </a:rPr>
              <a:t>des normes </a:t>
            </a:r>
            <a:r>
              <a:rPr lang="fr-FR" sz="1100" i="0" dirty="0" smtClean="0">
                <a:solidFill>
                  <a:srgbClr val="EE6E26"/>
                </a:solidFill>
                <a:latin typeface="Marianne ExtraBold" panose="02000000000000000000" pitchFamily="2" charset="0"/>
              </a:rPr>
              <a:t>d’accessibilité</a:t>
            </a:r>
          </a:p>
          <a:p>
            <a:pPr algn="just"/>
            <a:endParaRPr lang="fr-FR" sz="1100" i="0" dirty="0" smtClean="0">
              <a:solidFill>
                <a:srgbClr val="EE6E26"/>
              </a:solidFill>
              <a:latin typeface="Marianne ExtraBold" panose="02000000000000000000" pitchFamily="2" charset="0"/>
            </a:endParaRPr>
          </a:p>
          <a:p>
            <a:pPr marL="285750" indent="-285750" algn="just">
              <a:buFont typeface="Wingdings" panose="05000000000000000000" pitchFamily="2" charset="2"/>
              <a:buChar char="ü"/>
            </a:pPr>
            <a:r>
              <a:rPr lang="fr-FR" sz="1100" i="0" dirty="0" smtClean="0">
                <a:solidFill>
                  <a:srgbClr val="EE6E26"/>
                </a:solidFill>
                <a:latin typeface="Marianne ExtraBold" panose="02000000000000000000" pitchFamily="2" charset="0"/>
              </a:rPr>
              <a:t>Espace interactif </a:t>
            </a:r>
            <a:r>
              <a:rPr lang="fr-FR" sz="1100" i="0" dirty="0" smtClean="0">
                <a:latin typeface="Marianne ExtraBold" panose="02000000000000000000" pitchFamily="2" charset="0"/>
              </a:rPr>
              <a:t>dédié à la labellisation de projets et d’événements</a:t>
            </a:r>
          </a:p>
          <a:p>
            <a:pPr algn="just"/>
            <a:endParaRPr lang="fr-FR" sz="1100" i="0" dirty="0" smtClean="0">
              <a:latin typeface="Marianne ExtraBold" panose="02000000000000000000" pitchFamily="2" charset="0"/>
            </a:endParaRPr>
          </a:p>
          <a:p>
            <a:pPr marL="285750" indent="-285750" algn="just">
              <a:buFont typeface="Wingdings" panose="05000000000000000000" pitchFamily="2" charset="2"/>
              <a:buChar char="ü"/>
            </a:pPr>
            <a:r>
              <a:rPr lang="fr-FR" sz="1100" i="0" dirty="0" smtClean="0">
                <a:solidFill>
                  <a:srgbClr val="EE6E26"/>
                </a:solidFill>
                <a:latin typeface="Marianne ExtraBold" panose="02000000000000000000" pitchFamily="2" charset="0"/>
              </a:rPr>
              <a:t>Carte interactive </a:t>
            </a:r>
            <a:r>
              <a:rPr lang="fr-FR" sz="1100" i="0" dirty="0" smtClean="0">
                <a:latin typeface="Marianne ExtraBold" panose="02000000000000000000" pitchFamily="2" charset="0"/>
              </a:rPr>
              <a:t>valorisant l’animation territoriale dans le cadre de la GCN2024</a:t>
            </a:r>
          </a:p>
          <a:p>
            <a:pPr algn="just"/>
            <a:endParaRPr lang="fr-FR" sz="1100" i="0" dirty="0" smtClean="0">
              <a:latin typeface="Marianne ExtraBold" panose="02000000000000000000" pitchFamily="2" charset="0"/>
            </a:endParaRPr>
          </a:p>
          <a:p>
            <a:pPr marL="285750" indent="-285750" algn="just">
              <a:buFont typeface="Wingdings" panose="05000000000000000000" pitchFamily="2" charset="2"/>
              <a:buChar char="ü"/>
            </a:pPr>
            <a:r>
              <a:rPr lang="fr-FR" sz="1100" i="0" dirty="0" smtClean="0">
                <a:solidFill>
                  <a:srgbClr val="EE6E26"/>
                </a:solidFill>
                <a:latin typeface="Marianne ExtraBold" panose="02000000000000000000" pitchFamily="2" charset="0"/>
              </a:rPr>
              <a:t>Création</a:t>
            </a:r>
            <a:r>
              <a:rPr lang="fr-FR" sz="1100" i="0" dirty="0" smtClean="0">
                <a:latin typeface="Marianne ExtraBold" panose="02000000000000000000" pitchFamily="2" charset="0"/>
              </a:rPr>
              <a:t> </a:t>
            </a:r>
            <a:r>
              <a:rPr lang="fr-FR" sz="1100" i="0" dirty="0">
                <a:latin typeface="Marianne ExtraBold" panose="02000000000000000000" pitchFamily="2" charset="0"/>
              </a:rPr>
              <a:t>des </a:t>
            </a:r>
            <a:r>
              <a:rPr lang="fr-FR" sz="1100" i="0" dirty="0">
                <a:solidFill>
                  <a:srgbClr val="EE6E26"/>
                </a:solidFill>
                <a:latin typeface="Marianne ExtraBold" panose="02000000000000000000" pitchFamily="2" charset="0"/>
              </a:rPr>
              <a:t>#GCN2024 </a:t>
            </a:r>
            <a:r>
              <a:rPr lang="fr-FR" sz="1100" i="0" dirty="0">
                <a:latin typeface="Marianne ExtraBold" panose="02000000000000000000" pitchFamily="2" charset="0"/>
              </a:rPr>
              <a:t>et </a:t>
            </a:r>
            <a:r>
              <a:rPr lang="fr-FR" sz="1100" i="0" dirty="0">
                <a:solidFill>
                  <a:srgbClr val="EE6E26"/>
                </a:solidFill>
                <a:latin typeface="Marianne ExtraBold" panose="02000000000000000000" pitchFamily="2" charset="0"/>
              </a:rPr>
              <a:t>#</a:t>
            </a:r>
            <a:r>
              <a:rPr lang="fr-FR" sz="1100" i="0" dirty="0" smtClean="0">
                <a:solidFill>
                  <a:srgbClr val="EE6E26"/>
                </a:solidFill>
                <a:latin typeface="Marianne ExtraBold" panose="02000000000000000000" pitchFamily="2" charset="0"/>
              </a:rPr>
              <a:t>Bouge30Minutes</a:t>
            </a:r>
          </a:p>
          <a:p>
            <a:pPr algn="just"/>
            <a:endParaRPr lang="fr-FR" sz="1100" i="0" dirty="0" smtClean="0">
              <a:solidFill>
                <a:srgbClr val="EE6E26"/>
              </a:solidFill>
              <a:latin typeface="Marianne ExtraBold" panose="02000000000000000000" pitchFamily="2" charset="0"/>
            </a:endParaRPr>
          </a:p>
          <a:p>
            <a:pPr marL="285750" indent="-285750" algn="just">
              <a:buFont typeface="Wingdings" panose="05000000000000000000" pitchFamily="2" charset="2"/>
              <a:buChar char="ü"/>
            </a:pPr>
            <a:r>
              <a:rPr lang="fr-FR" sz="1100" i="0" dirty="0" smtClean="0">
                <a:solidFill>
                  <a:srgbClr val="EE6E26"/>
                </a:solidFill>
                <a:latin typeface="Marianne ExtraBold" panose="02000000000000000000" pitchFamily="2" charset="0"/>
              </a:rPr>
              <a:t>Site relayé </a:t>
            </a:r>
            <a:r>
              <a:rPr lang="fr-FR" sz="1100" i="0" dirty="0" smtClean="0">
                <a:latin typeface="Marianne ExtraBold" panose="02000000000000000000" pitchFamily="2" charset="0"/>
              </a:rPr>
              <a:t>par l’écosystème digital du </a:t>
            </a:r>
            <a:r>
              <a:rPr lang="fr-FR" sz="1100" i="0" dirty="0" smtClean="0">
                <a:solidFill>
                  <a:srgbClr val="EE6E26"/>
                </a:solidFill>
                <a:latin typeface="Marianne ExtraBold" panose="02000000000000000000" pitchFamily="2" charset="0"/>
              </a:rPr>
              <a:t>MSJOP</a:t>
            </a:r>
            <a:r>
              <a:rPr lang="fr-FR" sz="1100" i="0" dirty="0" smtClean="0">
                <a:latin typeface="Marianne ExtraBold" panose="02000000000000000000" pitchFamily="2" charset="0"/>
              </a:rPr>
              <a:t> et ceux des </a:t>
            </a:r>
            <a:r>
              <a:rPr lang="fr-FR" sz="1100" i="0" dirty="0" smtClean="0">
                <a:solidFill>
                  <a:srgbClr val="EE6E26"/>
                </a:solidFill>
                <a:latin typeface="Marianne ExtraBold" panose="02000000000000000000" pitchFamily="2" charset="0"/>
              </a:rPr>
              <a:t>partenaires</a:t>
            </a:r>
          </a:p>
        </p:txBody>
      </p:sp>
      <p:sp>
        <p:nvSpPr>
          <p:cNvPr id="11"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2"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
        <p:nvSpPr>
          <p:cNvPr id="8" name="Espace réservé du numéro de diapositive 5"/>
          <p:cNvSpPr>
            <a:spLocks noGrp="1"/>
          </p:cNvSpPr>
          <p:nvPr>
            <p:ph type="sldNum" sz="quarter" idx="7"/>
          </p:nvPr>
        </p:nvSpPr>
        <p:spPr>
          <a:xfrm>
            <a:off x="6949440" y="4960620"/>
            <a:ext cx="2219960" cy="266700"/>
          </a:xfrm>
        </p:spPr>
        <p:txBody>
          <a:bodyPr/>
          <a:lstStyle/>
          <a:p>
            <a:fld id="{B6F15528-21DE-4FAA-801E-634DDDAF4B2B}" type="slidenum">
              <a:rPr lang="fr-FR" smtClean="0"/>
              <a:t>23</a:t>
            </a:fld>
            <a:endParaRPr lang="fr-FR" dirty="0"/>
          </a:p>
        </p:txBody>
      </p:sp>
    </p:spTree>
    <p:extLst>
      <p:ext uri="{BB962C8B-B14F-4D97-AF65-F5344CB8AC3E}">
        <p14:creationId xmlns:p14="http://schemas.microsoft.com/office/powerpoint/2010/main" val="1741873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24</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Flyer</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5" name="Image 4"/>
          <p:cNvPicPr>
            <a:picLocks noChangeAspect="1"/>
          </p:cNvPicPr>
          <p:nvPr/>
        </p:nvPicPr>
        <p:blipFill>
          <a:blip r:embed="rId3"/>
          <a:stretch>
            <a:fillRect/>
          </a:stretch>
        </p:blipFill>
        <p:spPr>
          <a:xfrm>
            <a:off x="1837804" y="1224961"/>
            <a:ext cx="2680280" cy="3660651"/>
          </a:xfrm>
          <a:prstGeom prst="rect">
            <a:avLst/>
          </a:prstGeom>
        </p:spPr>
      </p:pic>
      <p:pic>
        <p:nvPicPr>
          <p:cNvPr id="14" name="Image 13"/>
          <p:cNvPicPr>
            <a:picLocks noChangeAspect="1"/>
          </p:cNvPicPr>
          <p:nvPr/>
        </p:nvPicPr>
        <p:blipFill rotWithShape="1">
          <a:blip r:embed="rId4"/>
          <a:srcRect t="1442" b="-1"/>
          <a:stretch/>
        </p:blipFill>
        <p:spPr>
          <a:xfrm>
            <a:off x="4681984" y="1224960"/>
            <a:ext cx="2499693" cy="3660651"/>
          </a:xfrm>
          <a:prstGeom prst="rect">
            <a:avLst/>
          </a:prstGeom>
        </p:spPr>
      </p:pic>
    </p:spTree>
    <p:extLst>
      <p:ext uri="{BB962C8B-B14F-4D97-AF65-F5344CB8AC3E}">
        <p14:creationId xmlns:p14="http://schemas.microsoft.com/office/powerpoint/2010/main" val="3466467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25</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Presse</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pic>
        <p:nvPicPr>
          <p:cNvPr id="3" name="Image 2"/>
          <p:cNvPicPr>
            <a:picLocks noChangeAspect="1"/>
          </p:cNvPicPr>
          <p:nvPr/>
        </p:nvPicPr>
        <p:blipFill>
          <a:blip r:embed="rId3"/>
          <a:stretch>
            <a:fillRect/>
          </a:stretch>
        </p:blipFill>
        <p:spPr>
          <a:xfrm>
            <a:off x="4681984" y="1422666"/>
            <a:ext cx="2240306" cy="2987074"/>
          </a:xfrm>
          <a:prstGeom prst="rect">
            <a:avLst/>
          </a:prstGeom>
        </p:spPr>
      </p:pic>
      <p:pic>
        <p:nvPicPr>
          <p:cNvPr id="12" name="Image 11"/>
          <p:cNvPicPr>
            <a:picLocks noChangeAspect="1"/>
          </p:cNvPicPr>
          <p:nvPr/>
        </p:nvPicPr>
        <p:blipFill>
          <a:blip r:embed="rId4"/>
          <a:stretch>
            <a:fillRect/>
          </a:stretch>
        </p:blipFill>
        <p:spPr>
          <a:xfrm>
            <a:off x="2305720" y="1410760"/>
            <a:ext cx="2267964" cy="2987074"/>
          </a:xfrm>
          <a:prstGeom prst="rect">
            <a:avLst/>
          </a:prstGeom>
        </p:spPr>
      </p:pic>
      <p:pic>
        <p:nvPicPr>
          <p:cNvPr id="4" name="Image 3"/>
          <p:cNvPicPr>
            <a:picLocks noChangeAspect="1"/>
          </p:cNvPicPr>
          <p:nvPr/>
        </p:nvPicPr>
        <p:blipFill>
          <a:blip r:embed="rId5"/>
          <a:stretch>
            <a:fillRect/>
          </a:stretch>
        </p:blipFill>
        <p:spPr>
          <a:xfrm>
            <a:off x="73472" y="1410760"/>
            <a:ext cx="2109265" cy="2987074"/>
          </a:xfrm>
          <a:prstGeom prst="rect">
            <a:avLst/>
          </a:prstGeom>
        </p:spPr>
      </p:pic>
      <p:pic>
        <p:nvPicPr>
          <p:cNvPr id="5" name="Image 4"/>
          <p:cNvPicPr>
            <a:picLocks noChangeAspect="1"/>
          </p:cNvPicPr>
          <p:nvPr/>
        </p:nvPicPr>
        <p:blipFill>
          <a:blip r:embed="rId6"/>
          <a:stretch>
            <a:fillRect/>
          </a:stretch>
        </p:blipFill>
        <p:spPr>
          <a:xfrm>
            <a:off x="7058248" y="1420263"/>
            <a:ext cx="2422978" cy="2989478"/>
          </a:xfrm>
          <a:prstGeom prst="rect">
            <a:avLst/>
          </a:prstGeom>
        </p:spPr>
      </p:pic>
      <p:sp>
        <p:nvSpPr>
          <p:cNvPr id="14"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5"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
        <p:nvSpPr>
          <p:cNvPr id="11" name="Espace réservé du texte 2"/>
          <p:cNvSpPr txBox="1">
            <a:spLocks/>
          </p:cNvSpPr>
          <p:nvPr/>
        </p:nvSpPr>
        <p:spPr bwMode="gray">
          <a:xfrm>
            <a:off x="325199" y="4446225"/>
            <a:ext cx="1293793"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Dossier de presse</a:t>
            </a:r>
          </a:p>
          <a:p>
            <a:pPr algn="ctr"/>
            <a:r>
              <a:rPr lang="fr-FR" sz="900" dirty="0" smtClean="0">
                <a:solidFill>
                  <a:srgbClr val="EE6E26"/>
                </a:solidFill>
              </a:rPr>
              <a:t>21.11.2023</a:t>
            </a:r>
            <a:endParaRPr lang="fr-FR" sz="900" dirty="0">
              <a:solidFill>
                <a:srgbClr val="EE6E26"/>
              </a:solidFill>
            </a:endParaRPr>
          </a:p>
        </p:txBody>
      </p:sp>
      <p:sp>
        <p:nvSpPr>
          <p:cNvPr id="13" name="Espace réservé du texte 2"/>
          <p:cNvSpPr txBox="1">
            <a:spLocks/>
          </p:cNvSpPr>
          <p:nvPr/>
        </p:nvSpPr>
        <p:spPr bwMode="gray">
          <a:xfrm>
            <a:off x="2792805" y="4446225"/>
            <a:ext cx="1601147"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Cahier spécial de L’Equipe</a:t>
            </a:r>
          </a:p>
          <a:p>
            <a:pPr algn="ctr"/>
            <a:r>
              <a:rPr lang="fr-FR" sz="900" dirty="0" smtClean="0">
                <a:solidFill>
                  <a:srgbClr val="EE6E26"/>
                </a:solidFill>
              </a:rPr>
              <a:t>21.11.2023</a:t>
            </a:r>
            <a:endParaRPr lang="fr-FR" sz="900" dirty="0">
              <a:solidFill>
                <a:srgbClr val="EE6E26"/>
              </a:solidFill>
            </a:endParaRPr>
          </a:p>
        </p:txBody>
      </p:sp>
      <p:sp>
        <p:nvSpPr>
          <p:cNvPr id="16" name="Espace réservé du texte 2"/>
          <p:cNvSpPr txBox="1">
            <a:spLocks/>
          </p:cNvSpPr>
          <p:nvPr/>
        </p:nvSpPr>
        <p:spPr bwMode="gray">
          <a:xfrm>
            <a:off x="5001563" y="4445480"/>
            <a:ext cx="1601147"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Supplément Le Parisien</a:t>
            </a:r>
          </a:p>
          <a:p>
            <a:pPr algn="ctr"/>
            <a:r>
              <a:rPr lang="fr-FR" sz="900" dirty="0" smtClean="0">
                <a:solidFill>
                  <a:srgbClr val="EE6E26"/>
                </a:solidFill>
              </a:rPr>
              <a:t>18.01.2023</a:t>
            </a:r>
            <a:endParaRPr lang="fr-FR" sz="900" dirty="0">
              <a:solidFill>
                <a:srgbClr val="EE6E26"/>
              </a:solidFill>
            </a:endParaRPr>
          </a:p>
        </p:txBody>
      </p:sp>
      <p:sp>
        <p:nvSpPr>
          <p:cNvPr id="17" name="Espace réservé du texte 2"/>
          <p:cNvSpPr txBox="1">
            <a:spLocks/>
          </p:cNvSpPr>
          <p:nvPr/>
        </p:nvSpPr>
        <p:spPr bwMode="gray">
          <a:xfrm>
            <a:off x="7415853" y="4454332"/>
            <a:ext cx="1601147"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Livret Notre Temps</a:t>
            </a:r>
          </a:p>
          <a:p>
            <a:pPr algn="ctr"/>
            <a:r>
              <a:rPr lang="fr-FR" sz="900" dirty="0" smtClean="0">
                <a:solidFill>
                  <a:srgbClr val="EE6E26"/>
                </a:solidFill>
              </a:rPr>
              <a:t>Mars 2023</a:t>
            </a:r>
            <a:endParaRPr lang="fr-FR" sz="900" dirty="0">
              <a:solidFill>
                <a:srgbClr val="EE6E26"/>
              </a:solidFill>
            </a:endParaRPr>
          </a:p>
        </p:txBody>
      </p:sp>
    </p:spTree>
    <p:extLst>
      <p:ext uri="{BB962C8B-B14F-4D97-AF65-F5344CB8AC3E}">
        <p14:creationId xmlns:p14="http://schemas.microsoft.com/office/powerpoint/2010/main" val="4053151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26</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De nombreuses retombées presse</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3" name="Image 2"/>
          <p:cNvPicPr>
            <a:picLocks noChangeAspect="1"/>
          </p:cNvPicPr>
          <p:nvPr/>
        </p:nvPicPr>
        <p:blipFill>
          <a:blip r:embed="rId3"/>
          <a:stretch>
            <a:fillRect/>
          </a:stretch>
        </p:blipFill>
        <p:spPr>
          <a:xfrm>
            <a:off x="604931" y="1382889"/>
            <a:ext cx="1730189" cy="3428238"/>
          </a:xfrm>
          <a:prstGeom prst="rect">
            <a:avLst/>
          </a:prstGeom>
        </p:spPr>
      </p:pic>
      <p:pic>
        <p:nvPicPr>
          <p:cNvPr id="4" name="Image 3"/>
          <p:cNvPicPr>
            <a:picLocks noChangeAspect="1"/>
          </p:cNvPicPr>
          <p:nvPr/>
        </p:nvPicPr>
        <p:blipFill>
          <a:blip r:embed="rId4"/>
          <a:stretch>
            <a:fillRect/>
          </a:stretch>
        </p:blipFill>
        <p:spPr>
          <a:xfrm>
            <a:off x="2354409" y="1321936"/>
            <a:ext cx="2088232" cy="1977574"/>
          </a:xfrm>
          <a:prstGeom prst="rect">
            <a:avLst/>
          </a:prstGeom>
        </p:spPr>
      </p:pic>
      <p:pic>
        <p:nvPicPr>
          <p:cNvPr id="5" name="Image 4"/>
          <p:cNvPicPr>
            <a:picLocks noChangeAspect="1"/>
          </p:cNvPicPr>
          <p:nvPr/>
        </p:nvPicPr>
        <p:blipFill>
          <a:blip r:embed="rId5"/>
          <a:stretch>
            <a:fillRect/>
          </a:stretch>
        </p:blipFill>
        <p:spPr>
          <a:xfrm>
            <a:off x="2463421" y="3381878"/>
            <a:ext cx="2484531" cy="1379399"/>
          </a:xfrm>
          <a:prstGeom prst="rect">
            <a:avLst/>
          </a:prstGeom>
        </p:spPr>
      </p:pic>
      <p:pic>
        <p:nvPicPr>
          <p:cNvPr id="11" name="Image 10"/>
          <p:cNvPicPr>
            <a:picLocks noChangeAspect="1"/>
          </p:cNvPicPr>
          <p:nvPr/>
        </p:nvPicPr>
        <p:blipFill rotWithShape="1">
          <a:blip r:embed="rId6"/>
          <a:srcRect r="1260"/>
          <a:stretch/>
        </p:blipFill>
        <p:spPr>
          <a:xfrm>
            <a:off x="5048247" y="1346982"/>
            <a:ext cx="1924053" cy="3426127"/>
          </a:xfrm>
          <a:prstGeom prst="rect">
            <a:avLst/>
          </a:prstGeom>
        </p:spPr>
      </p:pic>
      <p:pic>
        <p:nvPicPr>
          <p:cNvPr id="14" name="Image 13"/>
          <p:cNvPicPr>
            <a:picLocks noChangeAspect="1"/>
          </p:cNvPicPr>
          <p:nvPr/>
        </p:nvPicPr>
        <p:blipFill>
          <a:blip r:embed="rId7"/>
          <a:stretch>
            <a:fillRect/>
          </a:stretch>
        </p:blipFill>
        <p:spPr>
          <a:xfrm>
            <a:off x="7097152" y="1346982"/>
            <a:ext cx="1997896" cy="3414295"/>
          </a:xfrm>
          <a:prstGeom prst="rect">
            <a:avLst/>
          </a:prstGeom>
        </p:spPr>
      </p:pic>
    </p:spTree>
    <p:extLst>
      <p:ext uri="{BB962C8B-B14F-4D97-AF65-F5344CB8AC3E}">
        <p14:creationId xmlns:p14="http://schemas.microsoft.com/office/powerpoint/2010/main" val="1973247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27</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Vidéos</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pic>
        <p:nvPicPr>
          <p:cNvPr id="3" name="Image 2"/>
          <p:cNvPicPr>
            <a:picLocks noChangeAspect="1"/>
          </p:cNvPicPr>
          <p:nvPr/>
        </p:nvPicPr>
        <p:blipFill>
          <a:blip r:embed="rId3"/>
          <a:stretch>
            <a:fillRect/>
          </a:stretch>
        </p:blipFill>
        <p:spPr>
          <a:xfrm>
            <a:off x="4609976" y="1423228"/>
            <a:ext cx="2490113" cy="1489727"/>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4" name="Image 3"/>
          <p:cNvPicPr>
            <a:picLocks noChangeAspect="1"/>
          </p:cNvPicPr>
          <p:nvPr/>
        </p:nvPicPr>
        <p:blipFill>
          <a:blip r:embed="rId4"/>
          <a:stretch>
            <a:fillRect/>
          </a:stretch>
        </p:blipFill>
        <p:spPr>
          <a:xfrm>
            <a:off x="145480" y="1416847"/>
            <a:ext cx="2399604" cy="1496109"/>
          </a:xfrm>
          <a:prstGeom prst="rect">
            <a:avLst/>
          </a:prstGeom>
        </p:spPr>
      </p:pic>
      <p:pic>
        <p:nvPicPr>
          <p:cNvPr id="5" name="Image 4"/>
          <p:cNvPicPr>
            <a:picLocks noChangeAspect="1"/>
          </p:cNvPicPr>
          <p:nvPr/>
        </p:nvPicPr>
        <p:blipFill>
          <a:blip r:embed="rId5"/>
          <a:stretch>
            <a:fillRect/>
          </a:stretch>
        </p:blipFill>
        <p:spPr>
          <a:xfrm>
            <a:off x="7207918" y="1423227"/>
            <a:ext cx="2298602" cy="1489727"/>
          </a:xfrm>
          <a:prstGeom prst="rect">
            <a:avLst/>
          </a:prstGeom>
        </p:spPr>
      </p:pic>
      <p:pic>
        <p:nvPicPr>
          <p:cNvPr id="22" name="Image 21"/>
          <p:cNvPicPr>
            <a:picLocks noChangeAspect="1"/>
          </p:cNvPicPr>
          <p:nvPr/>
        </p:nvPicPr>
        <p:blipFill>
          <a:blip r:embed="rId6"/>
          <a:stretch>
            <a:fillRect/>
          </a:stretch>
        </p:blipFill>
        <p:spPr>
          <a:xfrm>
            <a:off x="2652913" y="1418742"/>
            <a:ext cx="1736344" cy="1492318"/>
          </a:xfrm>
          <a:prstGeom prst="rect">
            <a:avLst/>
          </a:prstGeom>
        </p:spPr>
      </p:pic>
      <p:sp>
        <p:nvSpPr>
          <p:cNvPr id="23" name="Rectangle 22"/>
          <p:cNvSpPr/>
          <p:nvPr/>
        </p:nvSpPr>
        <p:spPr>
          <a:xfrm>
            <a:off x="886557" y="3152560"/>
            <a:ext cx="3651411" cy="1674680"/>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lvl="0" algn="just">
              <a:spcBef>
                <a:spcPts val="100"/>
              </a:spcBef>
              <a:defRPr/>
            </a:pPr>
            <a:r>
              <a:rPr lang="fr-FR" sz="1100" dirty="0" smtClean="0">
                <a:solidFill>
                  <a:srgbClr val="EE6E26"/>
                </a:solidFill>
                <a:latin typeface="Marianne ExtraBold" panose="02000000000000000000" pitchFamily="2" charset="0"/>
              </a:rPr>
              <a:t>Logo GCN2024 </a:t>
            </a:r>
            <a:r>
              <a:rPr lang="fr-FR" sz="1100" dirty="0">
                <a:solidFill>
                  <a:srgbClr val="EE6E26"/>
                </a:solidFill>
                <a:latin typeface="Marianne ExtraBold" panose="02000000000000000000" pitchFamily="2" charset="0"/>
              </a:rPr>
              <a:t>sur les </a:t>
            </a:r>
            <a:r>
              <a:rPr lang="fr-FR" sz="1100" dirty="0" err="1">
                <a:solidFill>
                  <a:srgbClr val="EE6E26"/>
                </a:solidFill>
                <a:latin typeface="Marianne ExtraBold" panose="02000000000000000000" pitchFamily="2" charset="0"/>
              </a:rPr>
              <a:t>billboards</a:t>
            </a:r>
            <a:r>
              <a:rPr lang="fr-FR" sz="1100" dirty="0">
                <a:solidFill>
                  <a:srgbClr val="EE6E26"/>
                </a:solidFill>
                <a:latin typeface="Marianne ExtraBold" panose="02000000000000000000" pitchFamily="2" charset="0"/>
              </a:rPr>
              <a:t> des </a:t>
            </a:r>
            <a:r>
              <a:rPr lang="fr-FR" sz="1100" dirty="0" smtClean="0">
                <a:solidFill>
                  <a:srgbClr val="EE6E26"/>
                </a:solidFill>
                <a:latin typeface="Marianne ExtraBold" panose="02000000000000000000" pitchFamily="2" charset="0"/>
              </a:rPr>
              <a:t>programmes courts des partenaires </a:t>
            </a:r>
            <a:r>
              <a:rPr lang="fr-FR" sz="1100" dirty="0">
                <a:solidFill>
                  <a:srgbClr val="EE6E26"/>
                </a:solidFill>
                <a:latin typeface="Marianne ExtraBold" panose="02000000000000000000" pitchFamily="2" charset="0"/>
              </a:rPr>
              <a:t>: </a:t>
            </a:r>
            <a:endParaRPr lang="fr-FR" sz="1100" dirty="0" smtClean="0">
              <a:solidFill>
                <a:srgbClr val="EE6E26"/>
              </a:solidFill>
              <a:latin typeface="Marianne ExtraBold" panose="02000000000000000000" pitchFamily="2" charset="0"/>
            </a:endParaRPr>
          </a:p>
          <a:p>
            <a:pPr marL="184150" lvl="0" indent="-171450" algn="just">
              <a:spcBef>
                <a:spcPts val="100"/>
              </a:spcBef>
              <a:buFont typeface="Wingdings" panose="05000000000000000000" pitchFamily="2" charset="2"/>
              <a:buChar char="ü"/>
              <a:defRPr/>
            </a:pPr>
            <a:r>
              <a:rPr lang="fr-FR" sz="1100" dirty="0" smtClean="0">
                <a:solidFill>
                  <a:schemeClr val="bg1"/>
                </a:solidFill>
                <a:latin typeface="Marianne ExtraBold" panose="02000000000000000000" pitchFamily="2" charset="0"/>
              </a:rPr>
              <a:t>« Nés pour bouger » sur </a:t>
            </a:r>
            <a:r>
              <a:rPr lang="fr-FR" sz="1100" b="1" dirty="0" smtClean="0">
                <a:solidFill>
                  <a:schemeClr val="bg1"/>
                </a:solidFill>
                <a:latin typeface="Marianne ExtraBold" panose="02000000000000000000" pitchFamily="2" charset="0"/>
              </a:rPr>
              <a:t>TF1</a:t>
            </a:r>
            <a:r>
              <a:rPr lang="fr-FR" sz="1100" dirty="0" smtClean="0">
                <a:solidFill>
                  <a:schemeClr val="bg1"/>
                </a:solidFill>
                <a:latin typeface="Marianne ExtraBold" panose="02000000000000000000" pitchFamily="2" charset="0"/>
              </a:rPr>
              <a:t> avec la </a:t>
            </a:r>
            <a:r>
              <a:rPr lang="fr-FR" sz="1100" dirty="0" err="1" smtClean="0">
                <a:solidFill>
                  <a:schemeClr val="bg1"/>
                </a:solidFill>
                <a:latin typeface="Marianne ExtraBold" panose="02000000000000000000" pitchFamily="2" charset="0"/>
              </a:rPr>
              <a:t>Matmut</a:t>
            </a:r>
            <a:endParaRPr lang="fr-FR" sz="1100" dirty="0" smtClean="0">
              <a:solidFill>
                <a:schemeClr val="bg1"/>
              </a:solidFill>
              <a:latin typeface="Marianne ExtraBold" panose="02000000000000000000" pitchFamily="2" charset="0"/>
            </a:endParaRPr>
          </a:p>
          <a:p>
            <a:pPr marL="184150" lvl="0" indent="-171450" algn="just">
              <a:spcBef>
                <a:spcPts val="100"/>
              </a:spcBef>
              <a:buFont typeface="Wingdings" panose="05000000000000000000" pitchFamily="2" charset="2"/>
              <a:buChar char="ü"/>
              <a:defRPr/>
            </a:pPr>
            <a:r>
              <a:rPr lang="fr-FR" sz="1100" dirty="0" smtClean="0">
                <a:solidFill>
                  <a:schemeClr val="bg1"/>
                </a:solidFill>
                <a:latin typeface="Marianne ExtraBold" panose="02000000000000000000" pitchFamily="2" charset="0"/>
              </a:rPr>
              <a:t>« Aux Jeux, citoyens ! » avec France TV sur France 2, 3 et 5</a:t>
            </a:r>
          </a:p>
          <a:p>
            <a:pPr marL="184150" lvl="0" indent="-171450" algn="just">
              <a:spcBef>
                <a:spcPts val="100"/>
              </a:spcBef>
              <a:buFont typeface="Wingdings" panose="05000000000000000000" pitchFamily="2" charset="2"/>
              <a:buChar char="ü"/>
              <a:defRPr/>
            </a:pPr>
            <a:r>
              <a:rPr lang="fr-FR" sz="1100" dirty="0" smtClean="0">
                <a:solidFill>
                  <a:schemeClr val="bg1"/>
                </a:solidFill>
                <a:latin typeface="Marianne ExtraBold" panose="02000000000000000000" pitchFamily="2" charset="0"/>
              </a:rPr>
              <a:t>« Damien travaille mieux » sur le </a:t>
            </a:r>
            <a:r>
              <a:rPr lang="fr-FR" sz="1100" dirty="0" err="1" smtClean="0">
                <a:solidFill>
                  <a:schemeClr val="bg1"/>
                </a:solidFill>
                <a:latin typeface="Marianne ExtraBold" panose="02000000000000000000" pitchFamily="2" charset="0"/>
              </a:rPr>
              <a:t>replay</a:t>
            </a:r>
            <a:r>
              <a:rPr lang="fr-FR" sz="1100" dirty="0" smtClean="0">
                <a:solidFill>
                  <a:schemeClr val="bg1"/>
                </a:solidFill>
                <a:latin typeface="Marianne ExtraBold" panose="02000000000000000000" pitchFamily="2" charset="0"/>
              </a:rPr>
              <a:t> de TF1 avec Harmonie Mutuelle</a:t>
            </a:r>
          </a:p>
          <a:p>
            <a:pPr marL="184150" lvl="0" indent="-171450" algn="just">
              <a:spcBef>
                <a:spcPts val="100"/>
              </a:spcBef>
              <a:buFont typeface="Wingdings" panose="05000000000000000000" pitchFamily="2" charset="2"/>
              <a:buChar char="ü"/>
              <a:defRPr/>
            </a:pPr>
            <a:r>
              <a:rPr lang="fr-FR" sz="1100" dirty="0" smtClean="0">
                <a:solidFill>
                  <a:schemeClr val="bg1"/>
                </a:solidFill>
                <a:latin typeface="Marianne ExtraBold" panose="02000000000000000000" pitchFamily="2" charset="0"/>
              </a:rPr>
              <a:t>« Parole d’entrepreneurs » sur M6 avec Harmonie Mutuelle</a:t>
            </a:r>
          </a:p>
        </p:txBody>
      </p:sp>
      <p:sp>
        <p:nvSpPr>
          <p:cNvPr id="24" name="Rectangle 23"/>
          <p:cNvSpPr/>
          <p:nvPr/>
        </p:nvSpPr>
        <p:spPr>
          <a:xfrm>
            <a:off x="4827749" y="3151635"/>
            <a:ext cx="3670659" cy="1675605"/>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algn="just" defTabSz="914400" eaLnBrk="1" fontAlgn="auto" latinLnBrk="0" hangingPunct="1">
              <a:lnSpc>
                <a:spcPct val="100000"/>
              </a:lnSpc>
              <a:spcBef>
                <a:spcPts val="100"/>
              </a:spcBef>
              <a:spcAft>
                <a:spcPts val="0"/>
              </a:spcAft>
              <a:buClrTx/>
              <a:buSzTx/>
              <a:tabLst/>
              <a:defRPr/>
            </a:pPr>
            <a:r>
              <a:rPr lang="fr-FR" sz="1100" dirty="0">
                <a:solidFill>
                  <a:srgbClr val="EE6E26"/>
                </a:solidFill>
                <a:latin typeface="Marianne ExtraBold" panose="02000000000000000000" pitchFamily="2" charset="0"/>
              </a:rPr>
              <a:t>Production </a:t>
            </a:r>
            <a:r>
              <a:rPr lang="fr-FR" sz="1100" dirty="0" smtClean="0">
                <a:solidFill>
                  <a:srgbClr val="EE6E26"/>
                </a:solidFill>
                <a:latin typeface="Marianne ExtraBold" panose="02000000000000000000" pitchFamily="2" charset="0"/>
              </a:rPr>
              <a:t>de collections </a:t>
            </a:r>
            <a:r>
              <a:rPr lang="fr-FR" sz="1100" dirty="0">
                <a:solidFill>
                  <a:srgbClr val="EE6E26"/>
                </a:solidFill>
                <a:latin typeface="Marianne ExtraBold" panose="02000000000000000000" pitchFamily="2" charset="0"/>
              </a:rPr>
              <a:t>de vidéos </a:t>
            </a:r>
            <a:r>
              <a:rPr lang="fr-FR" sz="1100" dirty="0" smtClean="0">
                <a:solidFill>
                  <a:srgbClr val="EE6E26"/>
                </a:solidFill>
                <a:latin typeface="Marianne ExtraBold" panose="02000000000000000000" pitchFamily="2" charset="0"/>
              </a:rPr>
              <a:t>:</a:t>
            </a:r>
          </a:p>
          <a:p>
            <a:pPr marL="184150" indent="-171450" algn="just">
              <a:spcBef>
                <a:spcPts val="100"/>
              </a:spcBef>
              <a:buFont typeface="Wingdings" panose="05000000000000000000" pitchFamily="2" charset="2"/>
              <a:buChar char="ü"/>
              <a:defRPr/>
            </a:pPr>
            <a:r>
              <a:rPr lang="fr-FR" sz="1100" dirty="0">
                <a:solidFill>
                  <a:schemeClr val="bg1"/>
                </a:solidFill>
                <a:latin typeface="Marianne ExtraBold" panose="02000000000000000000" pitchFamily="2" charset="0"/>
              </a:rPr>
              <a:t>Avec des personnalités : Thierry Henry, Marine </a:t>
            </a:r>
            <a:r>
              <a:rPr lang="fr-FR" sz="1100" dirty="0" err="1">
                <a:solidFill>
                  <a:schemeClr val="bg1"/>
                </a:solidFill>
                <a:latin typeface="Marianne ExtraBold" panose="02000000000000000000" pitchFamily="2" charset="0"/>
              </a:rPr>
              <a:t>Lorphelin</a:t>
            </a:r>
            <a:r>
              <a:rPr lang="fr-FR" sz="1100" dirty="0">
                <a:solidFill>
                  <a:schemeClr val="bg1"/>
                </a:solidFill>
                <a:latin typeface="Marianne ExtraBold" panose="02000000000000000000" pitchFamily="2" charset="0"/>
              </a:rPr>
              <a:t>, Michel Cymes, Alexis </a:t>
            </a:r>
            <a:r>
              <a:rPr lang="fr-FR" sz="1100" dirty="0" err="1">
                <a:solidFill>
                  <a:schemeClr val="bg1"/>
                </a:solidFill>
                <a:latin typeface="Marianne ExtraBold" panose="02000000000000000000" pitchFamily="2" charset="0"/>
              </a:rPr>
              <a:t>Hanquinquant</a:t>
            </a:r>
            <a:r>
              <a:rPr lang="fr-FR" sz="1100" dirty="0">
                <a:solidFill>
                  <a:schemeClr val="bg1"/>
                </a:solidFill>
                <a:latin typeface="Marianne ExtraBold" panose="02000000000000000000" pitchFamily="2" charset="0"/>
              </a:rPr>
              <a:t>…</a:t>
            </a:r>
          </a:p>
          <a:p>
            <a:pPr marL="184150" marR="0" lvl="0" indent="-171450" algn="just" defTabSz="914400" eaLnBrk="1" fontAlgn="auto" latinLnBrk="0" hangingPunct="1">
              <a:lnSpc>
                <a:spcPct val="100000"/>
              </a:lnSpc>
              <a:spcBef>
                <a:spcPts val="100"/>
              </a:spcBef>
              <a:spcAft>
                <a:spcPts val="0"/>
              </a:spcAft>
              <a:buClrTx/>
              <a:buSzTx/>
              <a:buFont typeface="Wingdings" panose="05000000000000000000" pitchFamily="2" charset="2"/>
              <a:buChar char="ü"/>
              <a:tabLst/>
              <a:defRPr/>
            </a:pPr>
            <a:r>
              <a:rPr kumimoji="0" lang="fr-FR" sz="1100" b="0" i="0" u="none" strike="noStrike" kern="0" cap="none" spc="0" normalizeH="0" baseline="0" noProof="0" dirty="0" smtClean="0">
                <a:ln>
                  <a:noFill/>
                </a:ln>
                <a:solidFill>
                  <a:schemeClr val="bg1"/>
                </a:solidFill>
                <a:effectLst/>
                <a:uLnTx/>
                <a:uFillTx/>
                <a:latin typeface="Marianne ExtraBold" panose="02000000000000000000" pitchFamily="2" charset="0"/>
              </a:rPr>
              <a:t>Avec </a:t>
            </a:r>
            <a:r>
              <a:rPr kumimoji="0" lang="fr-FR" sz="1100" b="0" i="0" u="none" strike="noStrike" kern="0" cap="none" spc="0" normalizeH="0" baseline="0" noProof="0" dirty="0" smtClean="0">
                <a:ln>
                  <a:noFill/>
                </a:ln>
                <a:solidFill>
                  <a:schemeClr val="bg1"/>
                </a:solidFill>
                <a:effectLst/>
                <a:uLnTx/>
                <a:uFillTx/>
                <a:latin typeface="Marianne ExtraBold" panose="02000000000000000000" pitchFamily="2" charset="0"/>
              </a:rPr>
              <a:t>les équipes nationales (ex : l’EDF masculine de la FFH, et à venir : l’EDF féminine de la FFH et de la FFF, l’EDF masculine de la FBB</a:t>
            </a:r>
            <a:r>
              <a:rPr kumimoji="0" lang="fr-FR" sz="1100" b="0" i="0" u="none" strike="noStrike" kern="0" cap="none" spc="0" normalizeH="0" baseline="0" noProof="0" dirty="0" smtClean="0">
                <a:ln>
                  <a:noFill/>
                </a:ln>
                <a:solidFill>
                  <a:schemeClr val="bg1"/>
                </a:solidFill>
                <a:effectLst/>
                <a:uLnTx/>
                <a:uFillTx/>
                <a:latin typeface="Marianne ExtraBold" panose="02000000000000000000" pitchFamily="2" charset="0"/>
              </a:rPr>
              <a:t>)</a:t>
            </a:r>
          </a:p>
          <a:p>
            <a:pPr marL="184150" marR="0" lvl="0" indent="-171450" algn="just" defTabSz="914400" eaLnBrk="1" fontAlgn="auto" latinLnBrk="0" hangingPunct="1">
              <a:lnSpc>
                <a:spcPct val="100000"/>
              </a:lnSpc>
              <a:spcBef>
                <a:spcPts val="100"/>
              </a:spcBef>
              <a:spcAft>
                <a:spcPts val="0"/>
              </a:spcAft>
              <a:buClrTx/>
              <a:buSzTx/>
              <a:buFont typeface="Wingdings" panose="05000000000000000000" pitchFamily="2" charset="2"/>
              <a:buChar char="ü"/>
              <a:tabLst/>
              <a:defRPr/>
            </a:pPr>
            <a:r>
              <a:rPr kumimoji="0" lang="fr-FR" sz="1100" b="0" i="0" u="none" strike="noStrike" kern="0" cap="none" spc="0" normalizeH="0" baseline="0" noProof="0" dirty="0" smtClean="0">
                <a:ln>
                  <a:noFill/>
                </a:ln>
                <a:solidFill>
                  <a:schemeClr val="bg1"/>
                </a:solidFill>
                <a:effectLst/>
                <a:uLnTx/>
                <a:uFillTx/>
                <a:latin typeface="Marianne ExtraBold" panose="02000000000000000000" pitchFamily="2" charset="0"/>
              </a:rPr>
              <a:t>Avec </a:t>
            </a:r>
            <a:r>
              <a:rPr kumimoji="0" lang="fr-FR" sz="1100" b="0" i="0" u="none" strike="noStrike" kern="0" cap="none" spc="0" normalizeH="0" baseline="0" noProof="0" dirty="0" smtClean="0">
                <a:ln>
                  <a:noFill/>
                </a:ln>
                <a:solidFill>
                  <a:schemeClr val="bg1"/>
                </a:solidFill>
                <a:effectLst/>
                <a:uLnTx/>
                <a:uFillTx/>
                <a:latin typeface="Marianne ExtraBold" panose="02000000000000000000" pitchFamily="2" charset="0"/>
              </a:rPr>
              <a:t>les ligues de sport professionnel et les </a:t>
            </a:r>
            <a:r>
              <a:rPr kumimoji="0" lang="fr-FR" sz="1100" b="0" i="0" u="none" strike="noStrike" kern="0" cap="none" spc="0" normalizeH="0" baseline="0" noProof="0" dirty="0" smtClean="0">
                <a:ln>
                  <a:noFill/>
                </a:ln>
                <a:solidFill>
                  <a:schemeClr val="bg1"/>
                </a:solidFill>
                <a:effectLst/>
                <a:uLnTx/>
                <a:uFillTx/>
                <a:latin typeface="Marianne ExtraBold" panose="02000000000000000000" pitchFamily="2" charset="0"/>
              </a:rPr>
              <a:t>clubs</a:t>
            </a:r>
            <a:endParaRPr kumimoji="0" lang="fr-FR" sz="1100" b="0" i="0" u="none" strike="noStrike" kern="0" cap="none" spc="0" normalizeH="0" baseline="0" noProof="0" dirty="0">
              <a:ln>
                <a:noFill/>
              </a:ln>
              <a:solidFill>
                <a:schemeClr val="bg1"/>
              </a:solidFill>
              <a:effectLst/>
              <a:uLnTx/>
              <a:uFillTx/>
              <a:latin typeface="Marianne ExtraBold" panose="02000000000000000000" pitchFamily="2" charset="0"/>
            </a:endParaRPr>
          </a:p>
        </p:txBody>
      </p:sp>
      <p:sp>
        <p:nvSpPr>
          <p:cNvPr id="8" name="ZoneTexte 7"/>
          <p:cNvSpPr txBox="1"/>
          <p:nvPr/>
        </p:nvSpPr>
        <p:spPr>
          <a:xfrm>
            <a:off x="8347887" y="2725394"/>
            <a:ext cx="1224136" cy="192360"/>
          </a:xfrm>
          <a:prstGeom prst="rect">
            <a:avLst/>
          </a:prstGeom>
          <a:noFill/>
        </p:spPr>
        <p:txBody>
          <a:bodyPr wrap="square" rtlCol="0">
            <a:spAutoFit/>
          </a:bodyPr>
          <a:lstStyle/>
          <a:p>
            <a:r>
              <a:rPr lang="fr-FR" sz="650" b="1" dirty="0" smtClean="0">
                <a:solidFill>
                  <a:schemeClr val="tx1">
                    <a:lumMod val="65000"/>
                    <a:lumOff val="35000"/>
                  </a:schemeClr>
                </a:solidFill>
                <a:latin typeface="Marianne" panose="02000000000000000000" pitchFamily="2" charset="0"/>
              </a:rPr>
              <a:t>(Handball Club Nantes)</a:t>
            </a:r>
            <a:endParaRPr lang="fr-FR" sz="650" b="1" dirty="0">
              <a:solidFill>
                <a:schemeClr val="tx1">
                  <a:lumMod val="65000"/>
                  <a:lumOff val="35000"/>
                </a:schemeClr>
              </a:solidFill>
              <a:latin typeface="Marianne" panose="02000000000000000000" pitchFamily="2" charset="0"/>
            </a:endParaRPr>
          </a:p>
        </p:txBody>
      </p:sp>
    </p:spTree>
    <p:extLst>
      <p:ext uri="{BB962C8B-B14F-4D97-AF65-F5344CB8AC3E}">
        <p14:creationId xmlns:p14="http://schemas.microsoft.com/office/powerpoint/2010/main" val="1463360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28</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Influenceurs</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2" name="Image 1"/>
          <p:cNvPicPr>
            <a:picLocks noChangeAspect="1"/>
          </p:cNvPicPr>
          <p:nvPr/>
        </p:nvPicPr>
        <p:blipFill rotWithShape="1">
          <a:blip r:embed="rId3"/>
          <a:srcRect l="331" t="15772" r="1061" b="2378"/>
          <a:stretch/>
        </p:blipFill>
        <p:spPr>
          <a:xfrm>
            <a:off x="436315" y="1636468"/>
            <a:ext cx="7124907" cy="2902740"/>
          </a:xfrm>
          <a:prstGeom prst="rect">
            <a:avLst/>
          </a:prstGeom>
        </p:spPr>
      </p:pic>
      <p:sp>
        <p:nvSpPr>
          <p:cNvPr id="8" name="Rectangle 7"/>
          <p:cNvSpPr/>
          <p:nvPr/>
        </p:nvSpPr>
        <p:spPr>
          <a:xfrm>
            <a:off x="7689034" y="1636468"/>
            <a:ext cx="1601462" cy="1377578"/>
          </a:xfrm>
          <a:prstGeom prst="rect">
            <a:avLst/>
          </a:prstGeom>
          <a:solidFill>
            <a:srgbClr val="006E74"/>
          </a:solidFill>
          <a:ln>
            <a:solidFill>
              <a:srgbClr val="EE6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rgbClr val="FF0000"/>
                </a:solidFill>
                <a:latin typeface="Marianne ExtraBold" panose="02000000000000000000" pitchFamily="2" charset="0"/>
                <a:cs typeface="Montserrat-ExtraBoldItalic"/>
                <a:sym typeface="Wingdings" panose="05000000000000000000" pitchFamily="2" charset="2"/>
              </a:rPr>
              <a:t>Phase 1 : </a:t>
            </a:r>
            <a:br>
              <a:rPr lang="fr-FR" sz="1200" b="1" spc="-10" dirty="0" smtClean="0">
                <a:solidFill>
                  <a:srgbClr val="FF0000"/>
                </a:solidFill>
                <a:latin typeface="Marianne ExtraBold" panose="02000000000000000000" pitchFamily="2" charset="0"/>
                <a:cs typeface="Montserrat-ExtraBoldItalic"/>
                <a:sym typeface="Wingdings" panose="05000000000000000000" pitchFamily="2" charset="2"/>
              </a:rPr>
            </a:b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Blast des 30 influenceurs sur les bonnes résolutions en début d’année 2024</a:t>
            </a:r>
          </a:p>
        </p:txBody>
      </p:sp>
      <p:sp>
        <p:nvSpPr>
          <p:cNvPr id="11" name="Rectangle 10"/>
          <p:cNvSpPr/>
          <p:nvPr/>
        </p:nvSpPr>
        <p:spPr>
          <a:xfrm>
            <a:off x="7689034" y="3161629"/>
            <a:ext cx="1601462" cy="1377578"/>
          </a:xfrm>
          <a:prstGeom prst="rect">
            <a:avLst/>
          </a:prstGeom>
          <a:solidFill>
            <a:srgbClr val="006E74"/>
          </a:solidFill>
          <a:ln>
            <a:solidFill>
              <a:srgbClr val="EE6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rgbClr val="FF0000"/>
                </a:solidFill>
                <a:latin typeface="Marianne ExtraBold" panose="02000000000000000000" pitchFamily="2" charset="0"/>
                <a:cs typeface="Montserrat-ExtraBoldItalic"/>
                <a:sym typeface="Wingdings" panose="05000000000000000000" pitchFamily="2" charset="2"/>
              </a:rPr>
              <a:t>Phase 2 : </a:t>
            </a:r>
            <a:br>
              <a:rPr lang="fr-FR" sz="1200" b="1" spc="-10" dirty="0" smtClean="0">
                <a:solidFill>
                  <a:srgbClr val="FF0000"/>
                </a:solidFill>
                <a:latin typeface="Marianne ExtraBold" panose="02000000000000000000" pitchFamily="2" charset="0"/>
                <a:cs typeface="Montserrat-ExtraBoldItalic"/>
                <a:sym typeface="Wingdings" panose="05000000000000000000" pitchFamily="2" charset="2"/>
              </a:rPr>
            </a:b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Promotion des 30 minutes tous les 30 du mois de l’année 2024</a:t>
            </a:r>
          </a:p>
        </p:txBody>
      </p:sp>
    </p:spTree>
    <p:extLst>
      <p:ext uri="{BB962C8B-B14F-4D97-AF65-F5344CB8AC3E}">
        <p14:creationId xmlns:p14="http://schemas.microsoft.com/office/powerpoint/2010/main" val="3038698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29</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Plans-médias</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856" y="1514872"/>
            <a:ext cx="2736304" cy="2736304"/>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300" y="1514872"/>
            <a:ext cx="2736304" cy="2736304"/>
          </a:xfrm>
          <a:prstGeom prst="rect">
            <a:avLst/>
          </a:prstGeom>
        </p:spPr>
      </p:pic>
      <p:pic>
        <p:nvPicPr>
          <p:cNvPr id="2" name="Image 1"/>
          <p:cNvPicPr>
            <a:picLocks noChangeAspect="1"/>
          </p:cNvPicPr>
          <p:nvPr/>
        </p:nvPicPr>
        <p:blipFill>
          <a:blip r:embed="rId5"/>
          <a:stretch>
            <a:fillRect/>
          </a:stretch>
        </p:blipFill>
        <p:spPr>
          <a:xfrm>
            <a:off x="6554192" y="1514872"/>
            <a:ext cx="2042934" cy="2770137"/>
          </a:xfrm>
          <a:prstGeom prst="rect">
            <a:avLst/>
          </a:prstGeom>
        </p:spPr>
      </p:pic>
      <p:sp>
        <p:nvSpPr>
          <p:cNvPr id="11" name="Espace réservé du texte 2"/>
          <p:cNvSpPr txBox="1">
            <a:spLocks/>
          </p:cNvSpPr>
          <p:nvPr/>
        </p:nvSpPr>
        <p:spPr bwMode="gray">
          <a:xfrm>
            <a:off x="1056840" y="4395192"/>
            <a:ext cx="1464904"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Grande Dictée du Sport</a:t>
            </a:r>
            <a:endParaRPr lang="fr-FR" sz="900" dirty="0" smtClean="0">
              <a:solidFill>
                <a:srgbClr val="006E74"/>
              </a:solidFill>
            </a:endParaRPr>
          </a:p>
          <a:p>
            <a:pPr algn="ctr"/>
            <a:r>
              <a:rPr lang="fr-FR" sz="900" dirty="0" smtClean="0">
                <a:solidFill>
                  <a:srgbClr val="EE6E26"/>
                </a:solidFill>
              </a:rPr>
              <a:t>Janvier – avril 2024</a:t>
            </a:r>
            <a:endParaRPr lang="fr-FR" sz="900" dirty="0">
              <a:solidFill>
                <a:srgbClr val="EE6E26"/>
              </a:solidFill>
            </a:endParaRPr>
          </a:p>
        </p:txBody>
      </p:sp>
      <p:sp>
        <p:nvSpPr>
          <p:cNvPr id="14" name="Espace réservé du texte 2"/>
          <p:cNvSpPr txBox="1">
            <a:spLocks/>
          </p:cNvSpPr>
          <p:nvPr/>
        </p:nvSpPr>
        <p:spPr bwMode="gray">
          <a:xfrm>
            <a:off x="4039698" y="4398267"/>
            <a:ext cx="1464904"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Grande Collecte du Sport</a:t>
            </a:r>
            <a:endParaRPr lang="fr-FR" sz="900" dirty="0" smtClean="0">
              <a:solidFill>
                <a:srgbClr val="006E74"/>
              </a:solidFill>
            </a:endParaRPr>
          </a:p>
          <a:p>
            <a:pPr algn="ctr"/>
            <a:r>
              <a:rPr lang="fr-FR" sz="900" dirty="0" smtClean="0">
                <a:solidFill>
                  <a:srgbClr val="EE6E26"/>
                </a:solidFill>
              </a:rPr>
              <a:t>Mars – avril 2024</a:t>
            </a:r>
            <a:endParaRPr lang="fr-FR" sz="900" dirty="0">
              <a:solidFill>
                <a:srgbClr val="EE6E26"/>
              </a:solidFill>
            </a:endParaRPr>
          </a:p>
        </p:txBody>
      </p:sp>
      <p:sp>
        <p:nvSpPr>
          <p:cNvPr id="15" name="Espace réservé du texte 2"/>
          <p:cNvSpPr txBox="1">
            <a:spLocks/>
          </p:cNvSpPr>
          <p:nvPr/>
        </p:nvSpPr>
        <p:spPr bwMode="gray">
          <a:xfrm>
            <a:off x="6573460" y="4395192"/>
            <a:ext cx="2173793" cy="37290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Journées pour une France en forme</a:t>
            </a:r>
            <a:endParaRPr lang="fr-FR" sz="900" dirty="0" smtClean="0">
              <a:solidFill>
                <a:srgbClr val="006E74"/>
              </a:solidFill>
            </a:endParaRPr>
          </a:p>
          <a:p>
            <a:pPr algn="ctr"/>
            <a:r>
              <a:rPr lang="fr-FR" sz="900" dirty="0" smtClean="0">
                <a:solidFill>
                  <a:srgbClr val="EE6E26"/>
                </a:solidFill>
              </a:rPr>
              <a:t>Avril – juin 2024</a:t>
            </a:r>
            <a:endParaRPr lang="fr-FR" sz="900" dirty="0">
              <a:solidFill>
                <a:srgbClr val="EE6E26"/>
              </a:solidFill>
            </a:endParaRPr>
          </a:p>
        </p:txBody>
      </p:sp>
    </p:spTree>
    <p:extLst>
      <p:ext uri="{BB962C8B-B14F-4D97-AF65-F5344CB8AC3E}">
        <p14:creationId xmlns:p14="http://schemas.microsoft.com/office/powerpoint/2010/main" val="2263698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3600" y="2072171"/>
            <a:ext cx="8305800" cy="1723549"/>
          </a:xfrm>
        </p:spPr>
        <p:txBody>
          <a:bodyPr/>
          <a:lstStyle/>
          <a:p>
            <a:pPr algn="ctr"/>
            <a:r>
              <a:rPr lang="fr-FR" sz="2800" i="0" dirty="0" smtClean="0">
                <a:latin typeface="Marianne ExtraBold" panose="02000000000000000000" pitchFamily="2" charset="0"/>
              </a:rPr>
              <a:t>C’est une </a:t>
            </a:r>
            <a:r>
              <a:rPr lang="fr-FR" sz="2800" i="0" dirty="0" smtClean="0">
                <a:solidFill>
                  <a:srgbClr val="EE6E26"/>
                </a:solidFill>
                <a:latin typeface="Marianne ExtraBold" panose="02000000000000000000" pitchFamily="2" charset="0"/>
              </a:rPr>
              <a:t>première historique : </a:t>
            </a:r>
            <a:r>
              <a:rPr lang="fr-FR" sz="2800" i="0" dirty="0" smtClean="0">
                <a:latin typeface="Marianne ExtraBold" panose="02000000000000000000" pitchFamily="2" charset="0"/>
              </a:rPr>
              <a:t>le </a:t>
            </a:r>
            <a:r>
              <a:rPr lang="fr-FR" sz="2800" i="0" dirty="0">
                <a:latin typeface="Marianne ExtraBold" panose="02000000000000000000" pitchFamily="2" charset="0"/>
              </a:rPr>
              <a:t>Président de la République a </a:t>
            </a:r>
            <a:r>
              <a:rPr lang="fr-FR" sz="2800" i="0" dirty="0" smtClean="0">
                <a:latin typeface="Marianne ExtraBold" panose="02000000000000000000" pitchFamily="2" charset="0"/>
              </a:rPr>
              <a:t>décidé </a:t>
            </a:r>
            <a:r>
              <a:rPr lang="fr-FR" sz="2800" i="0" dirty="0">
                <a:latin typeface="Marianne ExtraBold" panose="02000000000000000000" pitchFamily="2" charset="0"/>
              </a:rPr>
              <a:t>de faire de la promotion de </a:t>
            </a:r>
            <a:r>
              <a:rPr lang="fr-FR" sz="2800" i="0" dirty="0" smtClean="0">
                <a:latin typeface="Marianne ExtraBold" panose="02000000000000000000" pitchFamily="2" charset="0"/>
              </a:rPr>
              <a:t>l’Activité </a:t>
            </a:r>
            <a:r>
              <a:rPr lang="fr-FR" sz="2800" i="0" dirty="0">
                <a:latin typeface="Marianne ExtraBold" panose="02000000000000000000" pitchFamily="2" charset="0"/>
              </a:rPr>
              <a:t>Physique et </a:t>
            </a:r>
            <a:r>
              <a:rPr lang="fr-FR" sz="2800" i="0" dirty="0" smtClean="0">
                <a:latin typeface="Marianne ExtraBold" panose="02000000000000000000" pitchFamily="2" charset="0"/>
              </a:rPr>
              <a:t>Sportive (APS) la </a:t>
            </a:r>
            <a:r>
              <a:rPr lang="fr-FR" sz="2800" i="0" dirty="0">
                <a:solidFill>
                  <a:srgbClr val="EE6E26"/>
                </a:solidFill>
                <a:latin typeface="Marianne ExtraBold" panose="02000000000000000000" pitchFamily="2" charset="0"/>
              </a:rPr>
              <a:t>Grande Cause Nationale </a:t>
            </a:r>
            <a:r>
              <a:rPr lang="fr-FR" sz="2800" i="0" dirty="0" smtClean="0">
                <a:solidFill>
                  <a:srgbClr val="EE6E26"/>
                </a:solidFill>
                <a:latin typeface="Marianne ExtraBold" panose="02000000000000000000" pitchFamily="2" charset="0"/>
              </a:rPr>
              <a:t>2024 </a:t>
            </a:r>
            <a:r>
              <a:rPr lang="fr-FR" sz="2800" i="0" dirty="0" smtClean="0">
                <a:latin typeface="Marianne ExtraBold" panose="02000000000000000000" pitchFamily="2" charset="0"/>
              </a:rPr>
              <a:t>(GCN2024)</a:t>
            </a:r>
            <a:endParaRPr lang="fr-FR" sz="2800" dirty="0">
              <a:latin typeface="Marianne ExtraBold" panose="02000000000000000000" pitchFamily="2" charset="0"/>
            </a:endParaRPr>
          </a:p>
        </p:txBody>
      </p:sp>
      <p:sp>
        <p:nvSpPr>
          <p:cNvPr id="5" name="Espace réservé du numéro de diapositive 4"/>
          <p:cNvSpPr>
            <a:spLocks noGrp="1"/>
          </p:cNvSpPr>
          <p:nvPr>
            <p:ph type="sldNum" sz="quarter" idx="7"/>
          </p:nvPr>
        </p:nvSpPr>
        <p:spPr/>
        <p:txBody>
          <a:bodyPr/>
          <a:lstStyle/>
          <a:p>
            <a:fld id="{B6F15528-21DE-4FAA-801E-634DDDAF4B2B}" type="slidenum">
              <a:rPr lang="fr-FR" smtClean="0"/>
              <a:t>3</a:t>
            </a:fld>
            <a:endParaRPr lang="fr-FR"/>
          </a:p>
        </p:txBody>
      </p:sp>
      <p:pic>
        <p:nvPicPr>
          <p:cNvPr id="6" name="Image 5"/>
          <p:cNvPicPr>
            <a:picLocks noChangeAspect="1"/>
          </p:cNvPicPr>
          <p:nvPr/>
        </p:nvPicPr>
        <p:blipFill>
          <a:blip r:embed="rId2"/>
          <a:stretch>
            <a:fillRect/>
          </a:stretch>
        </p:blipFill>
        <p:spPr>
          <a:xfrm>
            <a:off x="7340600" y="65950"/>
            <a:ext cx="2091109" cy="841321"/>
          </a:xfrm>
          <a:prstGeom prst="rect">
            <a:avLst/>
          </a:prstGeom>
        </p:spPr>
      </p:pic>
      <p:sp>
        <p:nvSpPr>
          <p:cNvPr id="8"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9"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1821809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7"/>
          </p:nvPr>
        </p:nvSpPr>
        <p:spPr/>
        <p:txBody>
          <a:bodyPr/>
          <a:lstStyle/>
          <a:p>
            <a:fld id="{B6F15528-21DE-4FAA-801E-634DDDAF4B2B}" type="slidenum">
              <a:rPr lang="fr-FR" smtClean="0"/>
              <a:t>30</a:t>
            </a:fld>
            <a:endParaRPr lang="fr-FR"/>
          </a:p>
        </p:txBody>
      </p:sp>
      <p:sp>
        <p:nvSpPr>
          <p:cNvPr id="7"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722784"/>
            <a:ext cx="8489700" cy="997709"/>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Campagne de printemps : « Bouge 30 minutes chaque jour » du 6 au 19 mai 2024</a:t>
            </a:r>
            <a:endParaRPr sz="3200" i="0" dirty="0">
              <a:latin typeface="Marianne ExtraBold" panose="02000000000000000000" pitchFamily="2" charset="0"/>
            </a:endParaRPr>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
        <p:nvSpPr>
          <p:cNvPr id="14" name="Rectangle 13"/>
          <p:cNvSpPr/>
          <p:nvPr/>
        </p:nvSpPr>
        <p:spPr>
          <a:xfrm>
            <a:off x="323850" y="1780252"/>
            <a:ext cx="8425185" cy="3168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606435" y="2140292"/>
            <a:ext cx="3965565" cy="2816156"/>
          </a:xfrm>
          <a:prstGeom prst="rect">
            <a:avLst/>
          </a:prstGeom>
          <a:noFill/>
        </p:spPr>
        <p:txBody>
          <a:bodyPr wrap="square" rtlCol="0">
            <a:spAutoFit/>
          </a:bodyPr>
          <a:lstStyle/>
          <a:p>
            <a:r>
              <a:rPr lang="fr-FR" sz="1400" b="1" dirty="0" smtClean="0">
                <a:latin typeface="Marianne ExtraBold" panose="02000000000000000000" pitchFamily="2" charset="0"/>
              </a:rPr>
              <a:t>Pour donner de la visibilité sur la marque « Bouge 30 minutes chaque jour ! », faire prendre conscience des bienfaits de l’activité physique et déclencher un changement de comportement.</a:t>
            </a:r>
          </a:p>
          <a:p>
            <a:endParaRPr lang="fr-FR" sz="1400" b="1" dirty="0">
              <a:latin typeface="Marianne ExtraBold" panose="02000000000000000000" pitchFamily="2" charset="0"/>
            </a:endParaRPr>
          </a:p>
          <a:p>
            <a:r>
              <a:rPr lang="fr-FR" sz="1200" kern="0" dirty="0" smtClean="0">
                <a:latin typeface="Marianne Light" panose="02000000000000000000" pitchFamily="2" charset="0"/>
                <a:ea typeface="Calibri" panose="020F0502020204030204" pitchFamily="34" charset="0"/>
                <a:cs typeface="Helvetica Neue" panose="02000503000000020004" pitchFamily="2" charset="0"/>
              </a:rPr>
              <a:t>Intercepter les cibles prioritaires : les jeunes, les femmes, les actifs, les CSP – et les </a:t>
            </a:r>
            <a:r>
              <a:rPr lang="fr-FR" sz="1200" kern="0" dirty="0">
                <a:latin typeface="Marianne Light" panose="02000000000000000000" pitchFamily="2" charset="0"/>
                <a:ea typeface="Calibri" panose="020F0502020204030204" pitchFamily="34" charset="0"/>
                <a:cs typeface="Helvetica Neue" panose="02000503000000020004" pitchFamily="2" charset="0"/>
              </a:rPr>
              <a:t>séniors </a:t>
            </a:r>
            <a:r>
              <a:rPr lang="fr-FR" sz="1200" kern="0" dirty="0" smtClean="0">
                <a:latin typeface="Marianne Light" panose="02000000000000000000" pitchFamily="2" charset="0"/>
                <a:ea typeface="Calibri" panose="020F0502020204030204" pitchFamily="34" charset="0"/>
                <a:cs typeface="Helvetica Neue" panose="02000503000000020004" pitchFamily="2" charset="0"/>
              </a:rPr>
              <a:t>utilisant des expressions populaires dans </a:t>
            </a:r>
            <a:r>
              <a:rPr lang="fr-FR" sz="1200" kern="0" dirty="0">
                <a:latin typeface="Marianne Light" panose="02000000000000000000" pitchFamily="2" charset="0"/>
                <a:ea typeface="Calibri" panose="020F0502020204030204" pitchFamily="34" charset="0"/>
                <a:cs typeface="Helvetica Neue" panose="02000503000000020004" pitchFamily="2" charset="0"/>
              </a:rPr>
              <a:t>leur parcours quotidien </a:t>
            </a:r>
            <a:r>
              <a:rPr lang="fr-FR" sz="1200" kern="0" dirty="0" smtClean="0">
                <a:latin typeface="Marianne Light" panose="02000000000000000000" pitchFamily="2" charset="0"/>
                <a:ea typeface="Calibri" panose="020F0502020204030204" pitchFamily="34" charset="0"/>
                <a:cs typeface="Helvetica Neue" panose="02000503000000020004" pitchFamily="2" charset="0"/>
              </a:rPr>
              <a:t>pour promouvoir les </a:t>
            </a:r>
            <a:r>
              <a:rPr lang="fr-FR" sz="1200" kern="0" dirty="0">
                <a:latin typeface="Marianne Light" panose="02000000000000000000" pitchFamily="2" charset="0"/>
                <a:ea typeface="Calibri" panose="020F0502020204030204" pitchFamily="34" charset="0"/>
                <a:cs typeface="Helvetica Neue" panose="02000503000000020004" pitchFamily="2" charset="0"/>
              </a:rPr>
              <a:t>bénéfices d’une activité physique accessible et décomplexée.</a:t>
            </a:r>
            <a:br>
              <a:rPr lang="fr-FR" sz="1200" kern="0" dirty="0">
                <a:latin typeface="Marianne Light" panose="02000000000000000000" pitchFamily="2" charset="0"/>
                <a:ea typeface="Calibri" panose="020F0502020204030204" pitchFamily="34" charset="0"/>
                <a:cs typeface="Helvetica Neue" panose="02000503000000020004" pitchFamily="2" charset="0"/>
              </a:rPr>
            </a:br>
            <a:endParaRPr lang="fr-FR" sz="1200" kern="0" dirty="0" smtClean="0">
              <a:latin typeface="Marianne Light" panose="02000000000000000000" pitchFamily="2" charset="0"/>
              <a:ea typeface="Calibri" panose="020F0502020204030204" pitchFamily="34" charset="0"/>
              <a:cs typeface="Helvetica Neue" panose="02000503000000020004" pitchFamily="2" charset="0"/>
            </a:endParaRPr>
          </a:p>
          <a:p>
            <a:r>
              <a:rPr lang="fr-FR" sz="1050" b="1" i="1" kern="0" dirty="0" smtClean="0">
                <a:latin typeface="Marianne Light" panose="02000000000000000000" pitchFamily="2" charset="0"/>
                <a:ea typeface="Calibri" panose="020F0502020204030204" pitchFamily="34" charset="0"/>
                <a:cs typeface="Helvetica Neue" panose="02000503000000020004" pitchFamily="2" charset="0"/>
              </a:rPr>
              <a:t>Médias : OOH &amp; DOOH (performance estimée : ½ de la cible, 8/10 actifs)</a:t>
            </a:r>
            <a:endParaRPr lang="fr-FR" sz="1200" b="1" u="sng" kern="0" dirty="0" smtClean="0">
              <a:latin typeface="Marianne Light" panose="02000000000000000000" pitchFamily="2" charset="0"/>
              <a:ea typeface="Calibri" panose="020F0502020204030204" pitchFamily="34" charset="0"/>
              <a:cs typeface="Helvetica Neue" panose="02000503000000020004" pitchFamily="2"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630" y="1973057"/>
            <a:ext cx="1880166" cy="2674167"/>
          </a:xfrm>
          <a:prstGeom prst="rect">
            <a:avLst/>
          </a:prstGeom>
          <a:ln>
            <a:noFill/>
          </a:ln>
          <a:effectLst>
            <a:outerShdw blurRad="292100" dist="139700" dir="2700000" algn="tl" rotWithShape="0">
              <a:srgbClr val="333333">
                <a:alpha val="65000"/>
              </a:srgbClr>
            </a:outerShdw>
          </a:effectLst>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536" y="3476712"/>
            <a:ext cx="1855710" cy="1321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93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850" y="1419622"/>
            <a:ext cx="8425185" cy="3168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8451" y="1224096"/>
            <a:ext cx="1944000" cy="2764955"/>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698" y="1224096"/>
            <a:ext cx="1944000" cy="2764954"/>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98" y="1224096"/>
            <a:ext cx="1944000" cy="2764954"/>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945" y="1225207"/>
            <a:ext cx="1944000" cy="2764953"/>
          </a:xfrm>
          <a:prstGeom prst="rect">
            <a:avLst/>
          </a:prstGeom>
          <a:ln>
            <a:noFill/>
          </a:ln>
          <a:effectLst>
            <a:outerShdw blurRad="292100" dist="139700" dir="2700000" algn="tl" rotWithShape="0">
              <a:srgbClr val="333333">
                <a:alpha val="65000"/>
              </a:srgbClr>
            </a:outerShdw>
          </a:effectLst>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
        <p:nvSpPr>
          <p:cNvPr id="14" name="Espace réservé du numéro de diapositive 5"/>
          <p:cNvSpPr>
            <a:spLocks noGrp="1"/>
          </p:cNvSpPr>
          <p:nvPr>
            <p:ph type="sldNum" sz="quarter" idx="7"/>
          </p:nvPr>
        </p:nvSpPr>
        <p:spPr>
          <a:xfrm>
            <a:off x="6949440" y="4960620"/>
            <a:ext cx="2219960" cy="266700"/>
          </a:xfrm>
        </p:spPr>
        <p:txBody>
          <a:bodyPr/>
          <a:lstStyle/>
          <a:p>
            <a:fld id="{B6F15528-21DE-4FAA-801E-634DDDAF4B2B}" type="slidenum">
              <a:rPr lang="fr-FR" smtClean="0"/>
              <a:t>31</a:t>
            </a:fld>
            <a:endParaRPr lang="fr-FR" dirty="0"/>
          </a:p>
        </p:txBody>
      </p:sp>
    </p:spTree>
    <p:extLst>
      <p:ext uri="{BB962C8B-B14F-4D97-AF65-F5344CB8AC3E}">
        <p14:creationId xmlns:p14="http://schemas.microsoft.com/office/powerpoint/2010/main" val="949238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A318760E-5286-87E6-95DE-7BE4FC358538}"/>
              </a:ext>
            </a:extLst>
          </p:cNvPr>
          <p:cNvGrpSpPr/>
          <p:nvPr/>
        </p:nvGrpSpPr>
        <p:grpSpPr>
          <a:xfrm>
            <a:off x="395998" y="832167"/>
            <a:ext cx="9256395" cy="4121150"/>
            <a:chOff x="395998" y="832167"/>
            <a:chExt cx="9256395" cy="4121150"/>
          </a:xfrm>
        </p:grpSpPr>
        <p:pic>
          <p:nvPicPr>
            <p:cNvPr id="10" name="object 3">
              <a:extLst>
                <a:ext uri="{FF2B5EF4-FFF2-40B4-BE49-F238E27FC236}">
                  <a16:creationId xmlns:a16="http://schemas.microsoft.com/office/drawing/2014/main" id="{AE244436-446A-AC4C-E51B-53CC5B46167B}"/>
                </a:ext>
              </a:extLst>
            </p:cNvPr>
            <p:cNvPicPr/>
            <p:nvPr/>
          </p:nvPicPr>
          <p:blipFill>
            <a:blip r:embed="rId2" cstate="print"/>
            <a:stretch>
              <a:fillRect/>
            </a:stretch>
          </p:blipFill>
          <p:spPr>
            <a:xfrm>
              <a:off x="395998" y="832167"/>
              <a:ext cx="8817551" cy="1237420"/>
            </a:xfrm>
            <a:prstGeom prst="rect">
              <a:avLst/>
            </a:prstGeom>
          </p:spPr>
        </p:pic>
        <p:pic>
          <p:nvPicPr>
            <p:cNvPr id="11" name="object 4">
              <a:extLst>
                <a:ext uri="{FF2B5EF4-FFF2-40B4-BE49-F238E27FC236}">
                  <a16:creationId xmlns:a16="http://schemas.microsoft.com/office/drawing/2014/main" id="{D4D31052-8324-503E-C291-31057538A5F8}"/>
                </a:ext>
              </a:extLst>
            </p:cNvPr>
            <p:cNvPicPr/>
            <p:nvPr/>
          </p:nvPicPr>
          <p:blipFill>
            <a:blip r:embed="rId3" cstate="print"/>
            <a:stretch>
              <a:fillRect/>
            </a:stretch>
          </p:blipFill>
          <p:spPr>
            <a:xfrm>
              <a:off x="9210319" y="832167"/>
              <a:ext cx="441680" cy="4120832"/>
            </a:xfrm>
            <a:prstGeom prst="rect">
              <a:avLst/>
            </a:prstGeom>
          </p:spPr>
        </p:pic>
        <p:pic>
          <p:nvPicPr>
            <p:cNvPr id="12" name="object 5">
              <a:extLst>
                <a:ext uri="{FF2B5EF4-FFF2-40B4-BE49-F238E27FC236}">
                  <a16:creationId xmlns:a16="http://schemas.microsoft.com/office/drawing/2014/main" id="{69AC57E9-3A45-D893-7D6A-664697ADA0D2}"/>
                </a:ext>
              </a:extLst>
            </p:cNvPr>
            <p:cNvPicPr/>
            <p:nvPr/>
          </p:nvPicPr>
          <p:blipFill>
            <a:blip r:embed="rId4" cstate="print"/>
            <a:stretch>
              <a:fillRect/>
            </a:stretch>
          </p:blipFill>
          <p:spPr>
            <a:xfrm>
              <a:off x="395998" y="2066356"/>
              <a:ext cx="8817551" cy="1240660"/>
            </a:xfrm>
            <a:prstGeom prst="rect">
              <a:avLst/>
            </a:prstGeom>
          </p:spPr>
        </p:pic>
        <p:pic>
          <p:nvPicPr>
            <p:cNvPr id="13" name="object 6">
              <a:extLst>
                <a:ext uri="{FF2B5EF4-FFF2-40B4-BE49-F238E27FC236}">
                  <a16:creationId xmlns:a16="http://schemas.microsoft.com/office/drawing/2014/main" id="{A5B2DBB4-18CE-0299-01B8-BC23863B0211}"/>
                </a:ext>
              </a:extLst>
            </p:cNvPr>
            <p:cNvPicPr/>
            <p:nvPr/>
          </p:nvPicPr>
          <p:blipFill>
            <a:blip r:embed="rId5" cstate="print"/>
            <a:stretch>
              <a:fillRect/>
            </a:stretch>
          </p:blipFill>
          <p:spPr>
            <a:xfrm>
              <a:off x="395998" y="3303786"/>
              <a:ext cx="8817551" cy="1240660"/>
            </a:xfrm>
            <a:prstGeom prst="rect">
              <a:avLst/>
            </a:prstGeom>
          </p:spPr>
        </p:pic>
        <p:pic>
          <p:nvPicPr>
            <p:cNvPr id="14" name="object 7">
              <a:extLst>
                <a:ext uri="{FF2B5EF4-FFF2-40B4-BE49-F238E27FC236}">
                  <a16:creationId xmlns:a16="http://schemas.microsoft.com/office/drawing/2014/main" id="{938DD349-0F57-8C92-874E-219E1B5FDF3C}"/>
                </a:ext>
              </a:extLst>
            </p:cNvPr>
            <p:cNvPicPr/>
            <p:nvPr/>
          </p:nvPicPr>
          <p:blipFill>
            <a:blip r:embed="rId6" cstate="print"/>
            <a:stretch>
              <a:fillRect/>
            </a:stretch>
          </p:blipFill>
          <p:spPr>
            <a:xfrm>
              <a:off x="395998" y="4541215"/>
              <a:ext cx="8817551" cy="411784"/>
            </a:xfrm>
            <a:prstGeom prst="rect">
              <a:avLst/>
            </a:prstGeom>
          </p:spPr>
        </p:pic>
      </p:grpSp>
      <p:sp>
        <p:nvSpPr>
          <p:cNvPr id="3" name="Sous-titre 2"/>
          <p:cNvSpPr>
            <a:spLocks noGrp="1"/>
          </p:cNvSpPr>
          <p:nvPr>
            <p:ph type="subTitle" idx="4"/>
          </p:nvPr>
        </p:nvSpPr>
        <p:spPr>
          <a:xfrm>
            <a:off x="1513632" y="2132163"/>
            <a:ext cx="6756400" cy="1454244"/>
          </a:xfrm>
        </p:spPr>
        <p:txBody>
          <a:bodyPr/>
          <a:lstStyle/>
          <a:p>
            <a:r>
              <a:rPr lang="fr-FR" dirty="0" smtClean="0"/>
              <a:t>ACTIONS</a:t>
            </a:r>
            <a:endParaRPr lang="fr-FR" dirty="0"/>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32</a:t>
            </a:fld>
            <a:endParaRPr lang="fr-FR" dirty="0"/>
          </a:p>
        </p:txBody>
      </p:sp>
      <p:pic>
        <p:nvPicPr>
          <p:cNvPr id="5" name="Image 4"/>
          <p:cNvPicPr>
            <a:picLocks noChangeAspect="1"/>
          </p:cNvPicPr>
          <p:nvPr/>
        </p:nvPicPr>
        <p:blipFill>
          <a:blip r:embed="rId7"/>
          <a:stretch>
            <a:fillRect/>
          </a:stretch>
        </p:blipFill>
        <p:spPr>
          <a:xfrm>
            <a:off x="7340600" y="65950"/>
            <a:ext cx="2091109" cy="841321"/>
          </a:xfrm>
          <a:prstGeom prst="rect">
            <a:avLst/>
          </a:prstGeom>
        </p:spPr>
      </p:pic>
      <p:pic>
        <p:nvPicPr>
          <p:cNvPr id="7" name="object 11"/>
          <p:cNvPicPr/>
          <p:nvPr/>
        </p:nvPicPr>
        <p:blipFill>
          <a:blip r:embed="rId8" cstate="print"/>
          <a:stretch>
            <a:fillRect/>
          </a:stretch>
        </p:blipFill>
        <p:spPr>
          <a:xfrm>
            <a:off x="529331" y="416418"/>
            <a:ext cx="885530" cy="300684"/>
          </a:xfrm>
          <a:prstGeom prst="rect">
            <a:avLst/>
          </a:prstGeom>
        </p:spPr>
      </p:pic>
      <p:pic>
        <p:nvPicPr>
          <p:cNvPr id="8" name="object 12"/>
          <p:cNvPicPr/>
          <p:nvPr/>
        </p:nvPicPr>
        <p:blipFill>
          <a:blip r:embed="rId9" cstate="print"/>
          <a:stretch>
            <a:fillRect/>
          </a:stretch>
        </p:blipFill>
        <p:spPr>
          <a:xfrm>
            <a:off x="532333" y="296290"/>
            <a:ext cx="260743" cy="72758"/>
          </a:xfrm>
          <a:prstGeom prst="rect">
            <a:avLst/>
          </a:prstGeom>
        </p:spPr>
      </p:pic>
      <p:sp>
        <p:nvSpPr>
          <p:cNvPr id="15"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6"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887762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7340600" y="65950"/>
            <a:ext cx="2091109" cy="841321"/>
          </a:xfrm>
          <a:prstGeom prst="rect">
            <a:avLst/>
          </a:prstGeom>
        </p:spPr>
      </p:pic>
      <p:sp>
        <p:nvSpPr>
          <p:cNvPr id="16" name="Espace réservé du numéro de diapositive 5"/>
          <p:cNvSpPr txBox="1">
            <a:spLocks/>
          </p:cNvSpPr>
          <p:nvPr/>
        </p:nvSpPr>
        <p:spPr>
          <a:xfrm>
            <a:off x="6949440" y="4960620"/>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fr-FR" sz="1800" b="0" i="0" u="none" strike="noStrike" kern="0" cap="none" spc="0" normalizeH="0" baseline="0" noProof="0" dirty="0">
              <a:ln>
                <a:noFill/>
              </a:ln>
              <a:solidFill>
                <a:prstClr val="black">
                  <a:tint val="75000"/>
                </a:prstClr>
              </a:solidFill>
              <a:effectLst/>
              <a:uLnTx/>
              <a:uFillTx/>
            </a:endParaRPr>
          </a:p>
        </p:txBody>
      </p:sp>
      <p:pic>
        <p:nvPicPr>
          <p:cNvPr id="3" name="Image 2"/>
          <p:cNvPicPr>
            <a:picLocks noChangeAspect="1"/>
          </p:cNvPicPr>
          <p:nvPr/>
        </p:nvPicPr>
        <p:blipFill>
          <a:blip r:embed="rId3"/>
          <a:stretch>
            <a:fillRect/>
          </a:stretch>
        </p:blipFill>
        <p:spPr>
          <a:xfrm>
            <a:off x="3961904" y="1212587"/>
            <a:ext cx="4982143" cy="3442717"/>
          </a:xfrm>
          <a:prstGeom prst="rect">
            <a:avLst/>
          </a:prstGeom>
        </p:spPr>
      </p:pic>
      <p:sp>
        <p:nvSpPr>
          <p:cNvPr id="19" name="Titre 1"/>
          <p:cNvSpPr>
            <a:spLocks noGrp="1"/>
          </p:cNvSpPr>
          <p:nvPr>
            <p:ph type="title"/>
          </p:nvPr>
        </p:nvSpPr>
        <p:spPr>
          <a:xfrm>
            <a:off x="395998" y="1874912"/>
            <a:ext cx="3384376" cy="646331"/>
          </a:xfrm>
        </p:spPr>
        <p:txBody>
          <a:bodyPr/>
          <a:lstStyle/>
          <a:p>
            <a:pPr marL="285750" lvl="0" indent="-285750" algn="l">
              <a:buFont typeface="Wingdings" panose="05000000000000000000" pitchFamily="2" charset="2"/>
              <a:buChar char="Ø"/>
            </a:pPr>
            <a:r>
              <a:rPr lang="fr-FR" sz="1400" i="0" dirty="0" smtClean="0">
                <a:solidFill>
                  <a:srgbClr val="EE6E26"/>
                </a:solidFill>
                <a:latin typeface="Marianne ExtraBold" panose="02000000000000000000" pitchFamily="2" charset="0"/>
                <a:sym typeface="Wingdings" panose="05000000000000000000" pitchFamily="2" charset="2"/>
              </a:rPr>
              <a:t>Objectif : </a:t>
            </a:r>
            <a:br>
              <a:rPr lang="fr-FR" sz="1400" i="0" dirty="0" smtClean="0">
                <a:solidFill>
                  <a:srgbClr val="EE6E26"/>
                </a:solidFill>
                <a:latin typeface="Marianne ExtraBold" panose="02000000000000000000" pitchFamily="2" charset="0"/>
                <a:sym typeface="Wingdings" panose="05000000000000000000" pitchFamily="2" charset="2"/>
              </a:rPr>
            </a:br>
            <a:r>
              <a:rPr lang="fr-FR" sz="1400" i="0" dirty="0" smtClean="0">
                <a:latin typeface="Marianne ExtraBold" panose="02000000000000000000" pitchFamily="2" charset="0"/>
                <a:sym typeface="Wingdings" panose="05000000000000000000" pitchFamily="2" charset="2"/>
              </a:rPr>
              <a:t>+ de 2000 événements labellisés GCN2024</a:t>
            </a:r>
            <a:endParaRPr lang="fr-FR" sz="1600" i="0" dirty="0">
              <a:latin typeface="Marianne ExtraBold" panose="02000000000000000000" pitchFamily="2" charset="0"/>
            </a:endParaRPr>
          </a:p>
        </p:txBody>
      </p:sp>
      <p:sp>
        <p:nvSpPr>
          <p:cNvPr id="20" name="Titre 1"/>
          <p:cNvSpPr txBox="1">
            <a:spLocks/>
          </p:cNvSpPr>
          <p:nvPr/>
        </p:nvSpPr>
        <p:spPr>
          <a:xfrm>
            <a:off x="395998" y="2804119"/>
            <a:ext cx="3384376" cy="646331"/>
          </a:xfrm>
          <a:prstGeom prst="rect">
            <a:avLst/>
          </a:prstGeom>
        </p:spPr>
        <p:txBody>
          <a:bodyPr wrap="square" lIns="0" tIns="0" rIns="0" bIns="0">
            <a:spAutoFit/>
          </a:bodyPr>
          <a:lstStyle>
            <a:lvl1pPr eaLnBrk="1" hangingPunct="1">
              <a:defRPr sz="2700" b="1" i="1">
                <a:solidFill>
                  <a:srgbClr val="006E74"/>
                </a:solidFill>
                <a:latin typeface="Montserrat-ExtraBoldItalic"/>
                <a:ea typeface="+mj-ea"/>
                <a:cs typeface="Montserrat-ExtraBoldItalic"/>
              </a:defRPr>
            </a:lvl1pPr>
          </a:lstStyle>
          <a:p>
            <a:pPr marL="285750" indent="-285750" algn="l">
              <a:buFont typeface="Wingdings" panose="05000000000000000000" pitchFamily="2" charset="2"/>
              <a:buChar char="Ø"/>
            </a:pPr>
            <a:r>
              <a:rPr lang="fr-FR" sz="1400" i="0" dirty="0" smtClean="0">
                <a:solidFill>
                  <a:srgbClr val="EE6E26"/>
                </a:solidFill>
                <a:latin typeface="Marianne ExtraBold" panose="02000000000000000000" pitchFamily="2" charset="0"/>
                <a:sym typeface="Wingdings" panose="05000000000000000000" pitchFamily="2" charset="2"/>
              </a:rPr>
              <a:t>Situation au </a:t>
            </a:r>
            <a:r>
              <a:rPr lang="fr-FR" sz="1400" i="0" dirty="0" smtClean="0">
                <a:solidFill>
                  <a:srgbClr val="EE6E26"/>
                </a:solidFill>
                <a:latin typeface="Marianne ExtraBold" panose="02000000000000000000" pitchFamily="2" charset="0"/>
                <a:sym typeface="Wingdings" panose="05000000000000000000" pitchFamily="2" charset="2"/>
              </a:rPr>
              <a:t>mardi 16 </a:t>
            </a:r>
            <a:r>
              <a:rPr lang="fr-FR" sz="1400" i="0" dirty="0" smtClean="0">
                <a:solidFill>
                  <a:srgbClr val="EE6E26"/>
                </a:solidFill>
                <a:latin typeface="Marianne ExtraBold" panose="02000000000000000000" pitchFamily="2" charset="0"/>
                <a:sym typeface="Wingdings" panose="05000000000000000000" pitchFamily="2" charset="2"/>
              </a:rPr>
              <a:t>avril 2024 : </a:t>
            </a:r>
            <a:br>
              <a:rPr lang="fr-FR" sz="1400" i="0" dirty="0" smtClean="0">
                <a:solidFill>
                  <a:srgbClr val="EE6E26"/>
                </a:solidFill>
                <a:latin typeface="Marianne ExtraBold" panose="02000000000000000000" pitchFamily="2" charset="0"/>
                <a:sym typeface="Wingdings" panose="05000000000000000000" pitchFamily="2" charset="2"/>
              </a:rPr>
            </a:br>
            <a:r>
              <a:rPr lang="fr-FR" sz="1400" i="0" dirty="0" smtClean="0">
                <a:latin typeface="Marianne ExtraBold" panose="02000000000000000000" pitchFamily="2" charset="0"/>
                <a:sym typeface="Wingdings" panose="05000000000000000000" pitchFamily="2" charset="2"/>
              </a:rPr>
              <a:t>762 </a:t>
            </a:r>
            <a:r>
              <a:rPr lang="fr-FR" sz="1400" i="0" dirty="0" smtClean="0">
                <a:latin typeface="Marianne ExtraBold" panose="02000000000000000000" pitchFamily="2" charset="0"/>
                <a:sym typeface="Wingdings" panose="05000000000000000000" pitchFamily="2" charset="2"/>
              </a:rPr>
              <a:t>événements déjà labellisés GCN2024</a:t>
            </a:r>
            <a:endParaRPr lang="fr-FR" sz="1600" i="0" dirty="0">
              <a:latin typeface="Marianne ExtraBold" panose="02000000000000000000" pitchFamily="2" charset="0"/>
            </a:endParaRPr>
          </a:p>
        </p:txBody>
      </p:sp>
      <p:sp>
        <p:nvSpPr>
          <p:cNvPr id="21"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2"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617658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38DDB89-B305-B0AD-50A6-9A3C44B7D7D0}"/>
              </a:ext>
            </a:extLst>
          </p:cNvPr>
          <p:cNvSpPr txBox="1">
            <a:spLocks noGrp="1"/>
          </p:cNvSpPr>
          <p:nvPr>
            <p:ph type="title"/>
          </p:nvPr>
        </p:nvSpPr>
        <p:spPr>
          <a:xfrm>
            <a:off x="485860" y="909259"/>
            <a:ext cx="8660620" cy="899221"/>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Programmes d’actions en cours et à venir de mars à fin août 2024</a:t>
            </a:r>
            <a:endParaRPr sz="3200" i="0" dirty="0">
              <a:latin typeface="Marianne ExtraBold" panose="02000000000000000000" pitchFamily="2" charset="0"/>
            </a:endParaRPr>
          </a:p>
        </p:txBody>
      </p:sp>
      <p:pic>
        <p:nvPicPr>
          <p:cNvPr id="11" name="Image 10"/>
          <p:cNvPicPr>
            <a:picLocks noChangeAspect="1"/>
          </p:cNvPicPr>
          <p:nvPr/>
        </p:nvPicPr>
        <p:blipFill>
          <a:blip r:embed="rId2"/>
          <a:stretch>
            <a:fillRect/>
          </a:stretch>
        </p:blipFill>
        <p:spPr>
          <a:xfrm>
            <a:off x="7340600" y="65950"/>
            <a:ext cx="2091109" cy="841321"/>
          </a:xfrm>
          <a:prstGeom prst="rect">
            <a:avLst/>
          </a:prstGeom>
        </p:spPr>
      </p:pic>
      <p:sp>
        <p:nvSpPr>
          <p:cNvPr id="17" name="Espace réservé du numéro de diapositive 5"/>
          <p:cNvSpPr txBox="1">
            <a:spLocks/>
          </p:cNvSpPr>
          <p:nvPr/>
        </p:nvSpPr>
        <p:spPr>
          <a:xfrm>
            <a:off x="6949440" y="4960620"/>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0" lang="fr-FR" sz="1800" b="0" i="0" u="none" strike="noStrike" kern="0" cap="none" spc="0" normalizeH="0" baseline="0" noProof="0" dirty="0">
              <a:ln>
                <a:noFill/>
              </a:ln>
              <a:solidFill>
                <a:prstClr val="black">
                  <a:tint val="75000"/>
                </a:prstClr>
              </a:solidFill>
              <a:effectLst/>
              <a:uLnTx/>
              <a:uFillTx/>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72" y="3623323"/>
            <a:ext cx="890805" cy="857362"/>
          </a:xfrm>
          <a:prstGeom prst="rect">
            <a:avLst/>
          </a:prstGeom>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1618" t="22750" r="70994" b="19054"/>
          <a:stretch/>
        </p:blipFill>
        <p:spPr>
          <a:xfrm>
            <a:off x="2590783" y="2202785"/>
            <a:ext cx="1348894" cy="762419"/>
          </a:xfrm>
          <a:prstGeom prst="rect">
            <a:avLst/>
          </a:prstGeom>
        </p:spPr>
      </p:pic>
      <p:pic>
        <p:nvPicPr>
          <p:cNvPr id="14" name="Image 13"/>
          <p:cNvPicPr>
            <a:picLocks noChangeAspect="1"/>
          </p:cNvPicPr>
          <p:nvPr/>
        </p:nvPicPr>
        <p:blipFill rotWithShape="1">
          <a:blip r:embed="rId5" cstate="print">
            <a:extLst>
              <a:ext uri="{28A0092B-C50C-407E-A947-70E740481C1C}">
                <a14:useLocalDpi xmlns:a14="http://schemas.microsoft.com/office/drawing/2010/main" val="0"/>
              </a:ext>
            </a:extLst>
          </a:blip>
          <a:srcRect l="9101" t="13058" b="7137"/>
          <a:stretch/>
        </p:blipFill>
        <p:spPr>
          <a:xfrm>
            <a:off x="5196448" y="2104678"/>
            <a:ext cx="808638" cy="998699"/>
          </a:xfrm>
          <a:prstGeom prst="rect">
            <a:avLst/>
          </a:prstGeom>
        </p:spPr>
      </p:pic>
      <p:pic>
        <p:nvPicPr>
          <p:cNvPr id="15" name="Image 14"/>
          <p:cNvPicPr>
            <a:picLocks noChangeAspect="1"/>
          </p:cNvPicPr>
          <p:nvPr/>
        </p:nvPicPr>
        <p:blipFill rotWithShape="1">
          <a:blip r:embed="rId6"/>
          <a:srcRect l="2095" r="8786"/>
          <a:stretch/>
        </p:blipFill>
        <p:spPr>
          <a:xfrm>
            <a:off x="4540805" y="3669804"/>
            <a:ext cx="1467118" cy="790390"/>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622" y="2244818"/>
            <a:ext cx="785630" cy="785630"/>
          </a:xfrm>
          <a:prstGeom prst="rect">
            <a:avLst/>
          </a:prstGeom>
        </p:spPr>
      </p:pic>
      <p:pic>
        <p:nvPicPr>
          <p:cNvPr id="2" name="Image 1"/>
          <p:cNvPicPr>
            <a:picLocks noChangeAspect="1"/>
          </p:cNvPicPr>
          <p:nvPr/>
        </p:nvPicPr>
        <p:blipFill>
          <a:blip r:embed="rId8"/>
          <a:stretch>
            <a:fillRect/>
          </a:stretch>
        </p:blipFill>
        <p:spPr>
          <a:xfrm>
            <a:off x="2773248" y="3291154"/>
            <a:ext cx="420175" cy="1240515"/>
          </a:xfrm>
          <a:prstGeom prst="rect">
            <a:avLst/>
          </a:prstGeom>
        </p:spPr>
      </p:pic>
      <p:sp>
        <p:nvSpPr>
          <p:cNvPr id="18" name="Espace réservé du texte 2"/>
          <p:cNvSpPr txBox="1">
            <a:spLocks/>
          </p:cNvSpPr>
          <p:nvPr/>
        </p:nvSpPr>
        <p:spPr bwMode="gray">
          <a:xfrm>
            <a:off x="6005086" y="2363045"/>
            <a:ext cx="1293793" cy="517011"/>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Journées Pour une France en forme</a:t>
            </a:r>
          </a:p>
          <a:p>
            <a:pPr algn="ctr"/>
            <a:r>
              <a:rPr lang="fr-FR" sz="900" dirty="0" smtClean="0">
                <a:solidFill>
                  <a:srgbClr val="EE6E26"/>
                </a:solidFill>
              </a:rPr>
              <a:t>10 avril – 4 juin 2024</a:t>
            </a:r>
            <a:endParaRPr lang="fr-FR" sz="900" dirty="0">
              <a:solidFill>
                <a:srgbClr val="EE6E26"/>
              </a:solidFill>
            </a:endParaRPr>
          </a:p>
        </p:txBody>
      </p:sp>
      <p:sp>
        <p:nvSpPr>
          <p:cNvPr id="19"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0"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sp>
        <p:nvSpPr>
          <p:cNvPr id="21" name="Espace réservé du texte 2"/>
          <p:cNvSpPr txBox="1">
            <a:spLocks/>
          </p:cNvSpPr>
          <p:nvPr/>
        </p:nvSpPr>
        <p:spPr bwMode="gray">
          <a:xfrm>
            <a:off x="1288168" y="2356006"/>
            <a:ext cx="1231225" cy="674442"/>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La Grande Collecte du Sport</a:t>
            </a:r>
          </a:p>
          <a:p>
            <a:pPr algn="ctr"/>
            <a:r>
              <a:rPr lang="fr-FR" sz="900" dirty="0" smtClean="0">
                <a:solidFill>
                  <a:srgbClr val="EE6E26"/>
                </a:solidFill>
              </a:rPr>
              <a:t>20 mars – 30 avril 2024</a:t>
            </a:r>
            <a:endParaRPr lang="fr-FR" sz="900" dirty="0">
              <a:solidFill>
                <a:srgbClr val="EE6E26"/>
              </a:solidFill>
            </a:endParaRPr>
          </a:p>
        </p:txBody>
      </p:sp>
      <p:sp>
        <p:nvSpPr>
          <p:cNvPr id="22" name="Espace réservé du texte 2"/>
          <p:cNvSpPr txBox="1">
            <a:spLocks/>
          </p:cNvSpPr>
          <p:nvPr/>
        </p:nvSpPr>
        <p:spPr bwMode="gray">
          <a:xfrm>
            <a:off x="1281171" y="3793498"/>
            <a:ext cx="1293793" cy="613676"/>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Le Sport au cœur des villages</a:t>
            </a:r>
          </a:p>
          <a:p>
            <a:pPr algn="ctr"/>
            <a:r>
              <a:rPr lang="fr-FR" sz="900" dirty="0" smtClean="0">
                <a:solidFill>
                  <a:srgbClr val="EE6E26"/>
                </a:solidFill>
              </a:rPr>
              <a:t>Mai – octobre 2024</a:t>
            </a:r>
            <a:endParaRPr lang="fr-FR" sz="900" dirty="0">
              <a:solidFill>
                <a:srgbClr val="EE6E26"/>
              </a:solidFill>
            </a:endParaRPr>
          </a:p>
        </p:txBody>
      </p:sp>
      <p:sp>
        <p:nvSpPr>
          <p:cNvPr id="23" name="Espace réservé du texte 2"/>
          <p:cNvSpPr txBox="1">
            <a:spLocks/>
          </p:cNvSpPr>
          <p:nvPr/>
        </p:nvSpPr>
        <p:spPr bwMode="gray">
          <a:xfrm>
            <a:off x="3800157" y="2371444"/>
            <a:ext cx="1169859" cy="53237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La Tournée du Sport inclusif</a:t>
            </a:r>
          </a:p>
          <a:p>
            <a:pPr algn="ctr"/>
            <a:r>
              <a:rPr lang="fr-FR" sz="900" dirty="0" smtClean="0">
                <a:solidFill>
                  <a:srgbClr val="EE6E26"/>
                </a:solidFill>
              </a:rPr>
              <a:t>Mars </a:t>
            </a:r>
            <a:r>
              <a:rPr lang="fr-FR" sz="900" dirty="0" smtClean="0">
                <a:solidFill>
                  <a:srgbClr val="EE6E26"/>
                </a:solidFill>
              </a:rPr>
              <a:t>– juin 2024</a:t>
            </a:r>
            <a:endParaRPr lang="fr-FR" sz="900" dirty="0">
              <a:solidFill>
                <a:srgbClr val="EE6E26"/>
              </a:solidFill>
            </a:endParaRPr>
          </a:p>
        </p:txBody>
      </p:sp>
      <p:sp>
        <p:nvSpPr>
          <p:cNvPr id="24" name="Espace réservé du texte 2"/>
          <p:cNvSpPr txBox="1">
            <a:spLocks/>
          </p:cNvSpPr>
          <p:nvPr/>
        </p:nvSpPr>
        <p:spPr bwMode="gray">
          <a:xfrm>
            <a:off x="3167721" y="3798810"/>
            <a:ext cx="1243394" cy="53237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Bouge ton camping</a:t>
            </a:r>
          </a:p>
          <a:p>
            <a:pPr algn="ctr"/>
            <a:r>
              <a:rPr lang="fr-FR" sz="900" dirty="0" smtClean="0">
                <a:solidFill>
                  <a:srgbClr val="EE6E26"/>
                </a:solidFill>
              </a:rPr>
              <a:t>Juillet – août 2024</a:t>
            </a:r>
            <a:endParaRPr lang="fr-FR" sz="900" dirty="0">
              <a:solidFill>
                <a:srgbClr val="EE6E26"/>
              </a:solidFill>
            </a:endParaRPr>
          </a:p>
        </p:txBody>
      </p:sp>
      <p:sp>
        <p:nvSpPr>
          <p:cNvPr id="25" name="Espace réservé du texte 2"/>
          <p:cNvSpPr txBox="1">
            <a:spLocks/>
          </p:cNvSpPr>
          <p:nvPr/>
        </p:nvSpPr>
        <p:spPr bwMode="gray">
          <a:xfrm>
            <a:off x="5906120" y="3793498"/>
            <a:ext cx="1293793" cy="517011"/>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Tournée du bus des plages</a:t>
            </a:r>
          </a:p>
          <a:p>
            <a:pPr algn="ctr"/>
            <a:r>
              <a:rPr lang="fr-FR" sz="900" dirty="0">
                <a:solidFill>
                  <a:srgbClr val="EE6E26"/>
                </a:solidFill>
              </a:rPr>
              <a:t>Juillet – août 2024</a:t>
            </a:r>
          </a:p>
        </p:txBody>
      </p:sp>
      <p:sp>
        <p:nvSpPr>
          <p:cNvPr id="26" name="Espace réservé du texte 2"/>
          <p:cNvSpPr txBox="1">
            <a:spLocks/>
          </p:cNvSpPr>
          <p:nvPr/>
        </p:nvSpPr>
        <p:spPr bwMode="gray">
          <a:xfrm>
            <a:off x="8033141" y="3737583"/>
            <a:ext cx="1293793" cy="628840"/>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2 bus « </a:t>
            </a:r>
            <a:r>
              <a:rPr lang="fr-FR" sz="900" dirty="0" err="1" smtClean="0">
                <a:solidFill>
                  <a:srgbClr val="006E74"/>
                </a:solidFill>
              </a:rPr>
              <a:t>SuPORTerre</a:t>
            </a:r>
            <a:r>
              <a:rPr lang="fr-FR" sz="900" dirty="0" smtClean="0">
                <a:solidFill>
                  <a:srgbClr val="006E74"/>
                </a:solidFill>
              </a:rPr>
              <a:t> » avec les sapeurs pompiers de France</a:t>
            </a:r>
            <a:endParaRPr lang="fr-FR" sz="900" dirty="0" smtClean="0">
              <a:solidFill>
                <a:srgbClr val="006E74"/>
              </a:solidFill>
            </a:endParaRPr>
          </a:p>
          <a:p>
            <a:pPr algn="ctr"/>
            <a:r>
              <a:rPr lang="fr-FR" sz="900" dirty="0" smtClean="0">
                <a:solidFill>
                  <a:srgbClr val="EE6E26"/>
                </a:solidFill>
              </a:rPr>
              <a:t>Mai – septembre 2024</a:t>
            </a:r>
            <a:endParaRPr lang="fr-FR" sz="900" dirty="0">
              <a:solidFill>
                <a:srgbClr val="EE6E26"/>
              </a:solidFill>
            </a:endParaRPr>
          </a:p>
        </p:txBody>
      </p:sp>
      <p:pic>
        <p:nvPicPr>
          <p:cNvPr id="3" name="Image 2"/>
          <p:cNvPicPr>
            <a:picLocks noChangeAspect="1"/>
          </p:cNvPicPr>
          <p:nvPr/>
        </p:nvPicPr>
        <p:blipFill>
          <a:blip r:embed="rId9"/>
          <a:stretch>
            <a:fillRect/>
          </a:stretch>
        </p:blipFill>
        <p:spPr>
          <a:xfrm>
            <a:off x="7345062" y="3431383"/>
            <a:ext cx="685010" cy="1048688"/>
          </a:xfrm>
          <a:prstGeom prst="rect">
            <a:avLst/>
          </a:prstGeom>
        </p:spPr>
      </p:pic>
      <p:sp>
        <p:nvSpPr>
          <p:cNvPr id="27" name="Espace réservé du texte 2"/>
          <p:cNvSpPr txBox="1">
            <a:spLocks/>
          </p:cNvSpPr>
          <p:nvPr/>
        </p:nvSpPr>
        <p:spPr bwMode="gray">
          <a:xfrm>
            <a:off x="8101087" y="2288277"/>
            <a:ext cx="1149325" cy="656779"/>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Journée portes ouvertes du sport français</a:t>
            </a:r>
            <a:endParaRPr lang="fr-FR" sz="900" dirty="0" smtClean="0">
              <a:solidFill>
                <a:srgbClr val="006E74"/>
              </a:solidFill>
            </a:endParaRPr>
          </a:p>
          <a:p>
            <a:pPr algn="ctr"/>
            <a:r>
              <a:rPr lang="fr-FR" sz="900" dirty="0" smtClean="0">
                <a:solidFill>
                  <a:srgbClr val="EE6E26"/>
                </a:solidFill>
              </a:rPr>
              <a:t>23 juin </a:t>
            </a:r>
            <a:r>
              <a:rPr lang="fr-FR" sz="900" dirty="0" smtClean="0">
                <a:solidFill>
                  <a:srgbClr val="EE6E26"/>
                </a:solidFill>
              </a:rPr>
              <a:t>2024</a:t>
            </a:r>
            <a:endParaRPr lang="fr-FR" sz="900" dirty="0">
              <a:solidFill>
                <a:srgbClr val="EE6E26"/>
              </a:solidFill>
            </a:endParaRPr>
          </a:p>
        </p:txBody>
      </p:sp>
      <p:pic>
        <p:nvPicPr>
          <p:cNvPr id="28" name="Image 27"/>
          <p:cNvPicPr>
            <a:picLocks noChangeAspect="1"/>
          </p:cNvPicPr>
          <p:nvPr/>
        </p:nvPicPr>
        <p:blipFill>
          <a:blip r:embed="rId10"/>
          <a:stretch>
            <a:fillRect/>
          </a:stretch>
        </p:blipFill>
        <p:spPr>
          <a:xfrm>
            <a:off x="7489629" y="2288277"/>
            <a:ext cx="591779" cy="591779"/>
          </a:xfrm>
          <a:prstGeom prst="rect">
            <a:avLst/>
          </a:prstGeom>
        </p:spPr>
      </p:pic>
    </p:spTree>
    <p:extLst>
      <p:ext uri="{BB962C8B-B14F-4D97-AF65-F5344CB8AC3E}">
        <p14:creationId xmlns:p14="http://schemas.microsoft.com/office/powerpoint/2010/main" val="981689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993974"/>
            <a:ext cx="8489700" cy="899221"/>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Le soutien du fonds de la GCN2024 à des projets </a:t>
            </a:r>
            <a:r>
              <a:rPr lang="fr-FR" sz="3200" i="0" dirty="0" smtClean="0">
                <a:latin typeface="Marianne ExtraBold" panose="02000000000000000000" pitchFamily="2" charset="0"/>
              </a:rPr>
              <a:t>associatifs</a:t>
            </a:r>
            <a:endParaRPr sz="3200" dirty="0">
              <a:latin typeface="Marianne ExtraBold" panose="02000000000000000000" pitchFamily="2" charset="0"/>
            </a:endParaRPr>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sp>
        <p:nvSpPr>
          <p:cNvPr id="23" name="Rectangle 22"/>
          <p:cNvSpPr/>
          <p:nvPr/>
        </p:nvSpPr>
        <p:spPr>
          <a:xfrm>
            <a:off x="145480" y="2322190"/>
            <a:ext cx="1636670" cy="1153549"/>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L’incroyable tournée </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de la </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FFH de janvier à décembre</a:t>
            </a:r>
            <a:endPar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endParaRPr>
          </a:p>
        </p:txBody>
      </p:sp>
      <p:sp>
        <p:nvSpPr>
          <p:cNvPr id="27" name="Rectangle 26"/>
          <p:cNvSpPr/>
          <p:nvPr/>
        </p:nvSpPr>
        <p:spPr>
          <a:xfrm>
            <a:off x="4923611" y="3601682"/>
            <a:ext cx="1636670" cy="1153549"/>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Spectacle HIP-HOP 360 show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avec le </a:t>
            </a: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Théâtre du Châtelet et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de </a:t>
            </a: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la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Ville du 4 au 21 juillet</a:t>
            </a:r>
            <a:endPar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endParaRPr>
          </a:p>
        </p:txBody>
      </p:sp>
      <p:sp>
        <p:nvSpPr>
          <p:cNvPr id="28" name="Rectangle 27"/>
          <p:cNvSpPr/>
          <p:nvPr/>
        </p:nvSpPr>
        <p:spPr>
          <a:xfrm>
            <a:off x="5349570" y="2316479"/>
            <a:ext cx="1636670" cy="1153549"/>
          </a:xfrm>
          <a:prstGeom prst="rect">
            <a:avLst/>
          </a:prstGeom>
          <a:solidFill>
            <a:srgbClr val="006E74"/>
          </a:solidFill>
          <a:ln>
            <a:solidFill>
              <a:srgbClr val="EE6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Challenge </a:t>
            </a: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é</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tudiants </a:t>
            </a: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2024 à Vichy avec la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FFSU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du 20 au 23 mai</a:t>
            </a:r>
            <a:endPar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endParaRPr>
          </a:p>
        </p:txBody>
      </p:sp>
      <p:sp>
        <p:nvSpPr>
          <p:cNvPr id="33" name="Rectangle 32"/>
          <p:cNvSpPr/>
          <p:nvPr/>
        </p:nvSpPr>
        <p:spPr>
          <a:xfrm>
            <a:off x="1893186" y="2313444"/>
            <a:ext cx="1636670" cy="1153549"/>
          </a:xfrm>
          <a:prstGeom prst="rect">
            <a:avLst/>
          </a:prstGeom>
          <a:solidFill>
            <a:srgbClr val="006E74"/>
          </a:solidFill>
          <a:ln>
            <a:solidFill>
              <a:srgbClr val="EE6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La Grande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Randonnée avec </a:t>
            </a: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la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FFR et une arrivée à Paris le 11 mai</a:t>
            </a:r>
            <a:endPar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endParaRPr>
          </a:p>
        </p:txBody>
      </p:sp>
      <p:sp>
        <p:nvSpPr>
          <p:cNvPr id="36" name="Rectangle 35"/>
          <p:cNvSpPr/>
          <p:nvPr/>
        </p:nvSpPr>
        <p:spPr>
          <a:xfrm>
            <a:off x="3621378" y="2315736"/>
            <a:ext cx="1636670" cy="1153549"/>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La </a:t>
            </a:r>
            <a:r>
              <a:rPr lang="fr-FR" sz="1200" b="1" spc="-10" dirty="0">
                <a:solidFill>
                  <a:srgbClr val="EE6E26"/>
                </a:solidFill>
                <a:latin typeface="Marianne ExtraBold" panose="02000000000000000000" pitchFamily="2" charset="0"/>
                <a:cs typeface="Montserrat-ExtraBoldItalic"/>
                <a:sym typeface="Wingdings" panose="05000000000000000000" pitchFamily="2" charset="2"/>
              </a:rPr>
              <a:t>b</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onne échappée</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 tour de France à vélo avec les </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collégiens du 22 mai au 5 juin</a:t>
            </a:r>
            <a:endPar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endParaRPr>
          </a:p>
        </p:txBody>
      </p:sp>
      <p:sp>
        <p:nvSpPr>
          <p:cNvPr id="17" name="Espace réservé du numéro de diapositive 5"/>
          <p:cNvSpPr txBox="1">
            <a:spLocks/>
          </p:cNvSpPr>
          <p:nvPr/>
        </p:nvSpPr>
        <p:spPr>
          <a:xfrm>
            <a:off x="6986240" y="4911812"/>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fr-FR" sz="1800" b="0" i="0" u="none" strike="noStrike" kern="0" cap="none" spc="0" normalizeH="0" baseline="0" noProof="0" dirty="0">
              <a:ln>
                <a:noFill/>
              </a:ln>
              <a:solidFill>
                <a:prstClr val="black">
                  <a:tint val="75000"/>
                </a:prstClr>
              </a:solidFill>
              <a:effectLst/>
              <a:uLnTx/>
              <a:uFillTx/>
            </a:endParaRPr>
          </a:p>
        </p:txBody>
      </p:sp>
      <p:sp>
        <p:nvSpPr>
          <p:cNvPr id="19"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0"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sp>
        <p:nvSpPr>
          <p:cNvPr id="15" name="Rectangle 14"/>
          <p:cNvSpPr/>
          <p:nvPr/>
        </p:nvSpPr>
        <p:spPr>
          <a:xfrm>
            <a:off x="1323855" y="3601681"/>
            <a:ext cx="1636670" cy="1153549"/>
          </a:xfrm>
          <a:prstGeom prst="rect">
            <a:avLst/>
          </a:prstGeom>
          <a:solidFill>
            <a:srgbClr val="006E74"/>
          </a:solidFill>
          <a:ln>
            <a:solidFill>
              <a:srgbClr val="EE6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Parcours relais </a:t>
            </a:r>
            <a:r>
              <a:rPr lang="fr-FR" sz="1200" b="1" spc="-10" dirty="0">
                <a:solidFill>
                  <a:schemeClr val="bg1"/>
                </a:solidFill>
                <a:latin typeface="Marianne ExtraBold" panose="02000000000000000000" pitchFamily="2" charset="0"/>
                <a:cs typeface="Montserrat-ExtraBoldItalic"/>
                <a:sym typeface="Wingdings" panose="05000000000000000000" pitchFamily="2" charset="2"/>
              </a:rPr>
              <a:t>GHU avec le GHU psychiatrie &amp; neurosciences de Paris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de </a:t>
            </a:r>
            <a:r>
              <a:rPr lang="fr-FR" sz="1200" b="1" spc="-10" dirty="0" smtClean="0">
                <a:solidFill>
                  <a:schemeClr val="bg1"/>
                </a:solidFill>
                <a:latin typeface="Marianne ExtraBold" panose="02000000000000000000" pitchFamily="2" charset="0"/>
                <a:cs typeface="Montserrat-ExtraBoldItalic"/>
                <a:sym typeface="Wingdings" panose="05000000000000000000" pitchFamily="2" charset="2"/>
              </a:rPr>
              <a:t>mai à juillet</a:t>
            </a:r>
            <a:endPar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endParaRPr>
          </a:p>
        </p:txBody>
      </p:sp>
      <p:sp>
        <p:nvSpPr>
          <p:cNvPr id="18" name="Rectangle 17"/>
          <p:cNvSpPr/>
          <p:nvPr/>
        </p:nvSpPr>
        <p:spPr>
          <a:xfrm>
            <a:off x="3123733" y="3601680"/>
            <a:ext cx="1636670" cy="1153549"/>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Filme l’avenir avec </a:t>
            </a:r>
            <a:r>
              <a:rPr lang="fr-FR" sz="1200" b="1" spc="-10" dirty="0">
                <a:solidFill>
                  <a:srgbClr val="EE6E26"/>
                </a:solidFill>
                <a:latin typeface="Marianne ExtraBold" panose="02000000000000000000" pitchFamily="2" charset="0"/>
                <a:cs typeface="Montserrat-ExtraBoldItalic"/>
                <a:sym typeface="Wingdings" panose="05000000000000000000" pitchFamily="2" charset="2"/>
              </a:rPr>
              <a:t>L</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es amis du </a:t>
            </a:r>
            <a:r>
              <a:rPr lang="fr-FR" sz="1200" b="1" spc="-10" dirty="0" err="1">
                <a:solidFill>
                  <a:srgbClr val="EE6E26"/>
                </a:solidFill>
                <a:latin typeface="Marianne ExtraBold" panose="02000000000000000000" pitchFamily="2" charset="0"/>
                <a:cs typeface="Montserrat-ExtraBoldItalic"/>
                <a:sym typeface="Wingdings" panose="05000000000000000000" pitchFamily="2" charset="2"/>
              </a:rPr>
              <a:t>C</a:t>
            </a:r>
            <a:r>
              <a:rPr lang="fr-FR" sz="1200" b="1" spc="-10" dirty="0" err="1" smtClean="0">
                <a:solidFill>
                  <a:srgbClr val="EE6E26"/>
                </a:solidFill>
                <a:latin typeface="Marianne ExtraBold" panose="02000000000000000000" pitchFamily="2" charset="0"/>
                <a:cs typeface="Montserrat-ExtraBoldItalic"/>
                <a:sym typeface="Wingdings" panose="05000000000000000000" pitchFamily="2" charset="2"/>
              </a:rPr>
              <a:t>omedy</a:t>
            </a:r>
            <a:r>
              <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rPr>
              <a:t> Show de juillet à septembre</a:t>
            </a:r>
            <a:endParaRPr lang="fr-FR" sz="1200" b="1" spc="-10" dirty="0" smtClean="0">
              <a:solidFill>
                <a:srgbClr val="EE6E26"/>
              </a:solidFill>
              <a:latin typeface="Marianne ExtraBold" panose="02000000000000000000" pitchFamily="2" charset="0"/>
              <a:cs typeface="Montserrat-ExtraBoldItalic"/>
              <a:sym typeface="Wingdings" panose="05000000000000000000" pitchFamily="2" charset="2"/>
            </a:endParaRPr>
          </a:p>
        </p:txBody>
      </p:sp>
      <p:pic>
        <p:nvPicPr>
          <p:cNvPr id="2" name="Image 1"/>
          <p:cNvPicPr>
            <a:picLocks noChangeAspect="1"/>
          </p:cNvPicPr>
          <p:nvPr/>
        </p:nvPicPr>
        <p:blipFill>
          <a:blip r:embed="rId3"/>
          <a:stretch>
            <a:fillRect/>
          </a:stretch>
        </p:blipFill>
        <p:spPr>
          <a:xfrm>
            <a:off x="7146794" y="1887935"/>
            <a:ext cx="2025106" cy="2867293"/>
          </a:xfrm>
          <a:prstGeom prst="rect">
            <a:avLst/>
          </a:prstGeom>
        </p:spPr>
      </p:pic>
    </p:spTree>
    <p:extLst>
      <p:ext uri="{BB962C8B-B14F-4D97-AF65-F5344CB8AC3E}">
        <p14:creationId xmlns:p14="http://schemas.microsoft.com/office/powerpoint/2010/main" val="333530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944730"/>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AAP: fresques sportives</a:t>
            </a:r>
            <a:endParaRPr sz="3200" i="0" dirty="0">
              <a:latin typeface="Marianne ExtraBold" panose="02000000000000000000" pitchFamily="2" charset="0"/>
            </a:endParaRPr>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576" y="1469580"/>
            <a:ext cx="2433059" cy="3446834"/>
          </a:xfrm>
          <a:prstGeom prst="rect">
            <a:avLst/>
          </a:prstGeom>
        </p:spPr>
      </p:pic>
      <p:sp>
        <p:nvSpPr>
          <p:cNvPr id="9" name="object 2">
            <a:extLst>
              <a:ext uri="{FF2B5EF4-FFF2-40B4-BE49-F238E27FC236}">
                <a16:creationId xmlns:a16="http://schemas.microsoft.com/office/drawing/2014/main" id="{038DDB89-B305-B0AD-50A6-9A3C44B7D7D0}"/>
              </a:ext>
            </a:extLst>
          </p:cNvPr>
          <p:cNvSpPr txBox="1">
            <a:spLocks/>
          </p:cNvSpPr>
          <p:nvPr/>
        </p:nvSpPr>
        <p:spPr>
          <a:xfrm>
            <a:off x="4141128" y="1636772"/>
            <a:ext cx="2808312" cy="382156"/>
          </a:xfrm>
          <a:prstGeom prst="rect">
            <a:avLst/>
          </a:prstGeom>
          <a:ln>
            <a:solidFill>
              <a:srgbClr val="EE6E26"/>
            </a:solidFill>
          </a:ln>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lgn="ctr">
              <a:spcBef>
                <a:spcPts val="100"/>
              </a:spcBef>
            </a:pPr>
            <a:r>
              <a:rPr lang="fr-FR" sz="2400" dirty="0" smtClean="0">
                <a:solidFill>
                  <a:srgbClr val="EE6E26"/>
                </a:solidFill>
                <a:latin typeface="Marianne ExtraBold" panose="02000000000000000000" pitchFamily="2" charset="0"/>
              </a:rPr>
              <a:t>Appel à projets</a:t>
            </a:r>
            <a:endParaRPr lang="fr-FR" sz="2400" dirty="0">
              <a:solidFill>
                <a:srgbClr val="EE6E26"/>
              </a:solidFill>
              <a:latin typeface="Marianne ExtraBold" panose="02000000000000000000" pitchFamily="2" charset="0"/>
            </a:endParaRPr>
          </a:p>
        </p:txBody>
      </p:sp>
      <p:sp>
        <p:nvSpPr>
          <p:cNvPr id="10" name="Rectangle 9"/>
          <p:cNvSpPr/>
          <p:nvPr/>
        </p:nvSpPr>
        <p:spPr>
          <a:xfrm>
            <a:off x="4789200" y="2018928"/>
            <a:ext cx="3565192" cy="2768259"/>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400" dirty="0" smtClean="0"/>
              <a:t>A</a:t>
            </a:r>
            <a:r>
              <a:rPr lang="fr-FR" sz="1400" dirty="0" smtClean="0">
                <a:solidFill>
                  <a:schemeClr val="lt1"/>
                </a:solidFill>
              </a:rPr>
              <a:t>ssocier </a:t>
            </a:r>
            <a:r>
              <a:rPr lang="fr-FR" sz="1400" b="1" dirty="0" smtClean="0">
                <a:solidFill>
                  <a:schemeClr val="lt1"/>
                </a:solidFill>
              </a:rPr>
              <a:t>art </a:t>
            </a:r>
            <a:r>
              <a:rPr lang="fr-FR" sz="1400" b="1" dirty="0">
                <a:solidFill>
                  <a:schemeClr val="lt1"/>
                </a:solidFill>
              </a:rPr>
              <a:t>urbain et </a:t>
            </a:r>
            <a:r>
              <a:rPr lang="fr-FR" sz="1400" b="1" dirty="0" smtClean="0">
                <a:solidFill>
                  <a:schemeClr val="lt1"/>
                </a:solidFill>
              </a:rPr>
              <a:t>sport dans </a:t>
            </a:r>
            <a:r>
              <a:rPr lang="fr-FR" sz="1400" b="1" dirty="0">
                <a:solidFill>
                  <a:schemeClr val="lt1"/>
                </a:solidFill>
              </a:rPr>
              <a:t>l’espace </a:t>
            </a:r>
            <a:r>
              <a:rPr lang="fr-FR" sz="1400" b="1" dirty="0" smtClean="0">
                <a:solidFill>
                  <a:schemeClr val="lt1"/>
                </a:solidFill>
              </a:rPr>
              <a:t>public</a:t>
            </a:r>
            <a:endParaRPr lang="fr-FR" sz="1400" b="1" dirty="0"/>
          </a:p>
          <a:p>
            <a:pPr algn="l"/>
            <a:endParaRPr lang="fr-FR" sz="1400" dirty="0" smtClean="0">
              <a:solidFill>
                <a:schemeClr val="lt1"/>
              </a:solidFill>
            </a:endParaRPr>
          </a:p>
          <a:p>
            <a:pPr algn="l"/>
            <a:r>
              <a:rPr lang="fr-FR" sz="1400" b="1" dirty="0" smtClean="0"/>
              <a:t>En partenariat avec Paris 2024, l’ANDES et l’ANS, l</a:t>
            </a:r>
            <a:r>
              <a:rPr lang="fr-FR" sz="1400" b="1" dirty="0" smtClean="0">
                <a:solidFill>
                  <a:schemeClr val="lt1"/>
                </a:solidFill>
              </a:rPr>
              <a:t>es œuvres s’inscriront autour de 3 thématiques </a:t>
            </a:r>
            <a:r>
              <a:rPr lang="fr-FR" sz="1400" dirty="0" smtClean="0">
                <a:solidFill>
                  <a:schemeClr val="lt1"/>
                </a:solidFill>
              </a:rPr>
              <a:t>:</a:t>
            </a:r>
          </a:p>
          <a:p>
            <a:pPr marL="285750" indent="-285750" algn="l">
              <a:buFont typeface="Arial" panose="020B0604020202020204" pitchFamily="34" charset="0"/>
              <a:buChar char="•"/>
            </a:pPr>
            <a:r>
              <a:rPr lang="fr-FR" sz="1400" dirty="0" smtClean="0"/>
              <a:t>Mobilisation autour des JOP 2024</a:t>
            </a:r>
          </a:p>
          <a:p>
            <a:pPr marL="285750" lvl="1" indent="-285750" algn="l">
              <a:buFont typeface="Arial" panose="020B0604020202020204" pitchFamily="34" charset="0"/>
              <a:buChar char="•"/>
            </a:pPr>
            <a:r>
              <a:rPr lang="fr-FR" sz="1400" dirty="0" smtClean="0">
                <a:solidFill>
                  <a:schemeClr val="lt1"/>
                </a:solidFill>
              </a:rPr>
              <a:t>Passage de la Flamme</a:t>
            </a:r>
          </a:p>
          <a:p>
            <a:pPr marL="285750" lvl="1" indent="-285750" algn="l">
              <a:buFont typeface="Arial" panose="020B0604020202020204" pitchFamily="34" charset="0"/>
              <a:buChar char="•"/>
            </a:pPr>
            <a:r>
              <a:rPr lang="fr-FR" sz="1400" dirty="0" smtClean="0"/>
              <a:t>Valorisation du sport</a:t>
            </a:r>
          </a:p>
          <a:p>
            <a:pPr marL="285750" lvl="1" indent="-285750" algn="l">
              <a:buFont typeface="Arial" panose="020B0604020202020204" pitchFamily="34" charset="0"/>
              <a:buChar char="•"/>
            </a:pPr>
            <a:endParaRPr lang="fr-FR" sz="1400" dirty="0">
              <a:solidFill>
                <a:schemeClr val="lt1"/>
              </a:solidFill>
            </a:endParaRPr>
          </a:p>
          <a:p>
            <a:pPr marL="285750" lvl="1" indent="-285750" algn="l">
              <a:buFont typeface="Arial" panose="020B0604020202020204" pitchFamily="34" charset="0"/>
              <a:buChar char="•"/>
            </a:pPr>
            <a:r>
              <a:rPr lang="fr-FR" sz="1400" dirty="0" smtClean="0">
                <a:solidFill>
                  <a:schemeClr val="lt1"/>
                </a:solidFill>
              </a:rPr>
              <a:t>15 mars - 8 septembre 2024</a:t>
            </a:r>
          </a:p>
          <a:p>
            <a:pPr marL="285750" lvl="1" indent="-285750" algn="l">
              <a:buFont typeface="Arial" panose="020B0604020202020204" pitchFamily="34" charset="0"/>
              <a:buChar char="•"/>
            </a:pPr>
            <a:r>
              <a:rPr lang="fr-FR" sz="1400" dirty="0" smtClean="0">
                <a:solidFill>
                  <a:schemeClr val="lt1"/>
                </a:solidFill>
              </a:rPr>
              <a:t>75% maximum de 15k euros</a:t>
            </a:r>
          </a:p>
          <a:p>
            <a:pPr marL="285750" lvl="1" indent="-285750" algn="l">
              <a:buFont typeface="Arial" panose="020B0604020202020204" pitchFamily="34" charset="0"/>
              <a:buChar char="•"/>
            </a:pPr>
            <a:endParaRPr lang="fr-FR" sz="1400" dirty="0" smtClean="0">
              <a:solidFill>
                <a:schemeClr val="lt1"/>
              </a:solidFill>
            </a:endParaRPr>
          </a:p>
        </p:txBody>
      </p:sp>
      <p:sp>
        <p:nvSpPr>
          <p:cNvPr id="12" name="Espace réservé du numéro de diapositive 5"/>
          <p:cNvSpPr txBox="1">
            <a:spLocks/>
          </p:cNvSpPr>
          <p:nvPr/>
        </p:nvSpPr>
        <p:spPr>
          <a:xfrm>
            <a:off x="6949440" y="4960620"/>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fr-FR" sz="1800" b="0" i="0" u="none" strike="noStrike" kern="0" cap="none" spc="0" normalizeH="0" baseline="0" noProof="0" dirty="0">
              <a:ln>
                <a:noFill/>
              </a:ln>
              <a:solidFill>
                <a:prstClr val="black">
                  <a:tint val="75000"/>
                </a:prstClr>
              </a:solidFill>
              <a:effectLst/>
              <a:uLnTx/>
              <a:uFillTx/>
            </a:endParaRPr>
          </a:p>
        </p:txBody>
      </p:sp>
      <p:sp>
        <p:nvSpPr>
          <p:cNvPr id="15"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7"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spTree>
    <p:extLst>
      <p:ext uri="{BB962C8B-B14F-4D97-AF65-F5344CB8AC3E}">
        <p14:creationId xmlns:p14="http://schemas.microsoft.com/office/powerpoint/2010/main" val="1380196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938808"/>
            <a:ext cx="8489700" cy="456022"/>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La GCN2024 au Club France l’été prochain</a:t>
            </a:r>
            <a:endParaRPr sz="3200" i="0" dirty="0">
              <a:latin typeface="Marianne ExtraBold" panose="02000000000000000000" pitchFamily="2" charset="0"/>
            </a:endParaRPr>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sp>
        <p:nvSpPr>
          <p:cNvPr id="11" name="Espace réservé du numéro de diapositive 5"/>
          <p:cNvSpPr txBox="1">
            <a:spLocks/>
          </p:cNvSpPr>
          <p:nvPr/>
        </p:nvSpPr>
        <p:spPr>
          <a:xfrm>
            <a:off x="6949440" y="4960620"/>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fr-FR" sz="1800" b="0" i="0" u="none" strike="noStrike" kern="0" cap="none" spc="0" normalizeH="0" baseline="0" noProof="0" dirty="0">
              <a:ln>
                <a:noFill/>
              </a:ln>
              <a:solidFill>
                <a:prstClr val="black">
                  <a:tint val="75000"/>
                </a:prstClr>
              </a:solidFill>
              <a:effectLst/>
              <a:uLnTx/>
              <a:uFillTx/>
            </a:endParaRP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5196" r="4122"/>
          <a:stretch/>
        </p:blipFill>
        <p:spPr>
          <a:xfrm>
            <a:off x="527300" y="1466722"/>
            <a:ext cx="3168352" cy="3493898"/>
          </a:xfrm>
          <a:prstGeom prst="rect">
            <a:avLst/>
          </a:prstGeom>
        </p:spPr>
      </p:pic>
      <p:sp>
        <p:nvSpPr>
          <p:cNvPr id="17" name="Titre 1"/>
          <p:cNvSpPr txBox="1">
            <a:spLocks/>
          </p:cNvSpPr>
          <p:nvPr/>
        </p:nvSpPr>
        <p:spPr>
          <a:xfrm>
            <a:off x="4681984" y="2332003"/>
            <a:ext cx="2498500" cy="1862048"/>
          </a:xfrm>
          <a:prstGeom prst="rect">
            <a:avLst/>
          </a:prstGeom>
        </p:spPr>
        <p:txBody>
          <a:bodyPr wrap="square" lIns="0" tIns="0" rIns="0" bIns="0">
            <a:spAutoFit/>
          </a:bodyPr>
          <a:lstStyle>
            <a:lvl1pPr eaLnBrk="1" hangingPunct="1">
              <a:defRPr sz="2700" b="1" i="1">
                <a:solidFill>
                  <a:srgbClr val="006E74"/>
                </a:solidFill>
                <a:latin typeface="Montserrat-ExtraBoldItalic"/>
                <a:ea typeface="+mj-ea"/>
                <a:cs typeface="Montserrat-ExtraBoldItalic"/>
              </a:defRPr>
            </a:lvl1pPr>
          </a:lstStyle>
          <a:p>
            <a:pPr algn="l"/>
            <a:r>
              <a:rPr lang="fr-FR" sz="1100" i="0" dirty="0" smtClean="0">
                <a:solidFill>
                  <a:srgbClr val="EE6E26"/>
                </a:solidFill>
                <a:latin typeface="Marianne ExtraBold" panose="02000000000000000000" pitchFamily="2" charset="0"/>
              </a:rPr>
              <a:t>Chaque jour :</a:t>
            </a:r>
          </a:p>
          <a:p>
            <a:pPr marL="285750" indent="-285750" algn="l">
              <a:buFont typeface="Wingdings" panose="05000000000000000000" pitchFamily="2" charset="2"/>
              <a:buChar char="ü"/>
            </a:pPr>
            <a:endParaRPr lang="fr-FR" sz="1100" i="0" dirty="0">
              <a:latin typeface="Marianne ExtraBold" panose="02000000000000000000" pitchFamily="2" charset="0"/>
            </a:endParaRPr>
          </a:p>
          <a:p>
            <a:pPr marL="285750" indent="-285750" algn="l">
              <a:buFont typeface="Wingdings" panose="05000000000000000000" pitchFamily="2" charset="2"/>
              <a:buChar char="ü"/>
            </a:pPr>
            <a:r>
              <a:rPr lang="fr-FR" sz="1100" i="0" dirty="0">
                <a:latin typeface="Marianne ExtraBold" panose="02000000000000000000" pitchFamily="2" charset="0"/>
              </a:rPr>
              <a:t>U</a:t>
            </a:r>
            <a:r>
              <a:rPr lang="fr-FR" sz="1100" i="0" dirty="0" smtClean="0">
                <a:latin typeface="Marianne ExtraBold" panose="02000000000000000000" pitchFamily="2" charset="0"/>
              </a:rPr>
              <a:t>n partenaire associatif mis à l’honneur</a:t>
            </a:r>
          </a:p>
          <a:p>
            <a:pPr algn="l"/>
            <a:r>
              <a:rPr lang="fr-FR" sz="1100" i="0" dirty="0" smtClean="0">
                <a:latin typeface="Marianne ExtraBold" panose="02000000000000000000" pitchFamily="2" charset="0"/>
              </a:rPr>
              <a:t> </a:t>
            </a:r>
          </a:p>
          <a:p>
            <a:pPr marL="285750" indent="-285750" algn="l">
              <a:buFont typeface="Wingdings" panose="05000000000000000000" pitchFamily="2" charset="2"/>
              <a:buChar char="ü"/>
            </a:pPr>
            <a:r>
              <a:rPr lang="fr-FR" sz="1100" i="0" dirty="0" smtClean="0">
                <a:latin typeface="Marianne ExtraBold" panose="02000000000000000000" pitchFamily="2" charset="0"/>
              </a:rPr>
              <a:t>Des animations autour des 30 minutes</a:t>
            </a:r>
          </a:p>
          <a:p>
            <a:pPr algn="l"/>
            <a:endParaRPr lang="fr-FR" sz="1100" i="0" dirty="0" smtClean="0">
              <a:latin typeface="Marianne ExtraBold" panose="02000000000000000000" pitchFamily="2" charset="0"/>
            </a:endParaRPr>
          </a:p>
          <a:p>
            <a:pPr marL="285750" indent="-285750" algn="l">
              <a:buFont typeface="Wingdings" panose="05000000000000000000" pitchFamily="2" charset="2"/>
              <a:buChar char="ü"/>
            </a:pPr>
            <a:r>
              <a:rPr lang="fr-FR" sz="1100" i="0" dirty="0" smtClean="0">
                <a:latin typeface="Marianne ExtraBold" panose="02000000000000000000" pitchFamily="2" charset="0"/>
              </a:rPr>
              <a:t>Une équipe mobilisée</a:t>
            </a:r>
          </a:p>
          <a:p>
            <a:pPr algn="l"/>
            <a:endParaRPr lang="fr-FR" sz="1100" i="0" dirty="0" smtClean="0">
              <a:latin typeface="Marianne ExtraBold" panose="02000000000000000000" pitchFamily="2" charset="0"/>
            </a:endParaRPr>
          </a:p>
          <a:p>
            <a:pPr marL="285750" indent="-285750" algn="l">
              <a:buFont typeface="Wingdings" panose="05000000000000000000" pitchFamily="2" charset="2"/>
              <a:buChar char="ü"/>
            </a:pPr>
            <a:r>
              <a:rPr lang="fr-FR" sz="1100" i="0" dirty="0" smtClean="0">
                <a:latin typeface="Marianne ExtraBold" panose="02000000000000000000" pitchFamily="2" charset="0"/>
              </a:rPr>
              <a:t>Des événements et conférences</a:t>
            </a:r>
          </a:p>
        </p:txBody>
      </p:sp>
      <p:sp>
        <p:nvSpPr>
          <p:cNvPr id="18"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9"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spTree>
    <p:extLst>
      <p:ext uri="{BB962C8B-B14F-4D97-AF65-F5344CB8AC3E}">
        <p14:creationId xmlns:p14="http://schemas.microsoft.com/office/powerpoint/2010/main" val="2210994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38DDB89-B305-B0AD-50A6-9A3C44B7D7D0}"/>
              </a:ext>
            </a:extLst>
          </p:cNvPr>
          <p:cNvSpPr txBox="1">
            <a:spLocks noGrp="1"/>
          </p:cNvSpPr>
          <p:nvPr>
            <p:ph type="title"/>
          </p:nvPr>
        </p:nvSpPr>
        <p:spPr>
          <a:xfrm>
            <a:off x="485860" y="992359"/>
            <a:ext cx="8660620" cy="733021"/>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Programmes d’actions </a:t>
            </a:r>
            <a:r>
              <a:rPr lang="fr-FR" sz="3200" i="0" dirty="0" smtClean="0">
                <a:latin typeface="Marianne ExtraBold" panose="02000000000000000000" pitchFamily="2" charset="0"/>
              </a:rPr>
              <a:t>post JOP </a:t>
            </a:r>
            <a:br>
              <a:rPr lang="fr-FR" sz="3200" i="0" dirty="0" smtClean="0">
                <a:latin typeface="Marianne ExtraBold" panose="02000000000000000000" pitchFamily="2" charset="0"/>
              </a:rPr>
            </a:br>
            <a:r>
              <a:rPr lang="fr-FR" sz="1800" i="0" dirty="0" smtClean="0">
                <a:latin typeface="Marianne ExtraBold" panose="02000000000000000000" pitchFamily="2" charset="0"/>
              </a:rPr>
              <a:t>(non exhaustif)</a:t>
            </a:r>
            <a:endParaRPr sz="1800" i="0" dirty="0">
              <a:latin typeface="Marianne ExtraBold" panose="02000000000000000000" pitchFamily="2" charset="0"/>
            </a:endParaRPr>
          </a:p>
        </p:txBody>
      </p:sp>
      <p:pic>
        <p:nvPicPr>
          <p:cNvPr id="11" name="Image 10"/>
          <p:cNvPicPr>
            <a:picLocks noChangeAspect="1"/>
          </p:cNvPicPr>
          <p:nvPr/>
        </p:nvPicPr>
        <p:blipFill>
          <a:blip r:embed="rId2"/>
          <a:stretch>
            <a:fillRect/>
          </a:stretch>
        </p:blipFill>
        <p:spPr>
          <a:xfrm>
            <a:off x="7340600" y="65950"/>
            <a:ext cx="2091109" cy="841321"/>
          </a:xfrm>
          <a:prstGeom prst="rect">
            <a:avLst/>
          </a:prstGeom>
        </p:spPr>
      </p:pic>
      <p:sp>
        <p:nvSpPr>
          <p:cNvPr id="17" name="Espace réservé du numéro de diapositive 5"/>
          <p:cNvSpPr txBox="1">
            <a:spLocks/>
          </p:cNvSpPr>
          <p:nvPr/>
        </p:nvSpPr>
        <p:spPr>
          <a:xfrm>
            <a:off x="6949440" y="4960620"/>
            <a:ext cx="2219960" cy="2667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fr-FR"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fr-FR" sz="1800" b="0" i="0" u="none" strike="noStrike" kern="0" cap="none" spc="0" normalizeH="0" baseline="0" noProof="0" dirty="0">
              <a:ln>
                <a:noFill/>
              </a:ln>
              <a:solidFill>
                <a:prstClr val="black">
                  <a:tint val="75000"/>
                </a:prstClr>
              </a:solidFill>
              <a:effectLst/>
              <a:uLnTx/>
              <a:uFillTx/>
            </a:endParaRPr>
          </a:p>
        </p:txBody>
      </p:sp>
      <p:sp>
        <p:nvSpPr>
          <p:cNvPr id="18" name="Espace réservé du texte 2"/>
          <p:cNvSpPr txBox="1">
            <a:spLocks/>
          </p:cNvSpPr>
          <p:nvPr/>
        </p:nvSpPr>
        <p:spPr bwMode="gray">
          <a:xfrm>
            <a:off x="4756343" y="2343151"/>
            <a:ext cx="1293793" cy="517011"/>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Course Enfants sans cancer</a:t>
            </a:r>
            <a:endParaRPr lang="fr-FR" sz="900" dirty="0" smtClean="0">
              <a:solidFill>
                <a:srgbClr val="006E74"/>
              </a:solidFill>
            </a:endParaRPr>
          </a:p>
          <a:p>
            <a:pPr algn="ctr"/>
            <a:r>
              <a:rPr lang="fr-FR" sz="900" dirty="0" smtClean="0">
                <a:solidFill>
                  <a:srgbClr val="EE6E26"/>
                </a:solidFill>
              </a:rPr>
              <a:t>29 septembre 2024</a:t>
            </a:r>
            <a:endParaRPr lang="fr-FR" sz="900" dirty="0">
              <a:solidFill>
                <a:srgbClr val="EE6E26"/>
              </a:solidFill>
            </a:endParaRPr>
          </a:p>
        </p:txBody>
      </p:sp>
      <p:sp>
        <p:nvSpPr>
          <p:cNvPr id="19"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0"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sp>
        <p:nvSpPr>
          <p:cNvPr id="21" name="Espace réservé du texte 2"/>
          <p:cNvSpPr txBox="1">
            <a:spLocks/>
          </p:cNvSpPr>
          <p:nvPr/>
        </p:nvSpPr>
        <p:spPr bwMode="gray">
          <a:xfrm>
            <a:off x="2033146" y="3668814"/>
            <a:ext cx="1529590" cy="665691"/>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Relais intergénérationnels de marche active sur 10 villes</a:t>
            </a:r>
            <a:endParaRPr lang="fr-FR" sz="900" dirty="0" smtClean="0">
              <a:solidFill>
                <a:srgbClr val="006E74"/>
              </a:solidFill>
            </a:endParaRPr>
          </a:p>
          <a:p>
            <a:pPr algn="ctr"/>
            <a:r>
              <a:rPr lang="fr-FR" sz="900" dirty="0" smtClean="0">
                <a:solidFill>
                  <a:srgbClr val="EE6E26"/>
                </a:solidFill>
              </a:rPr>
              <a:t>6 octobre 2024</a:t>
            </a:r>
            <a:endParaRPr lang="fr-FR" sz="900" dirty="0">
              <a:solidFill>
                <a:srgbClr val="EE6E26"/>
              </a:solidFill>
            </a:endParaRPr>
          </a:p>
        </p:txBody>
      </p:sp>
      <p:sp>
        <p:nvSpPr>
          <p:cNvPr id="22" name="Espace réservé du texte 2"/>
          <p:cNvSpPr txBox="1">
            <a:spLocks/>
          </p:cNvSpPr>
          <p:nvPr/>
        </p:nvSpPr>
        <p:spPr bwMode="gray">
          <a:xfrm>
            <a:off x="4785903" y="3665225"/>
            <a:ext cx="1293793" cy="613676"/>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Semaine du sport à l’hôpital</a:t>
            </a:r>
            <a:endParaRPr lang="fr-FR" sz="900" dirty="0" smtClean="0">
              <a:solidFill>
                <a:srgbClr val="006E74"/>
              </a:solidFill>
            </a:endParaRPr>
          </a:p>
          <a:p>
            <a:pPr algn="ctr"/>
            <a:r>
              <a:rPr lang="fr-FR" sz="900" dirty="0" smtClean="0">
                <a:solidFill>
                  <a:srgbClr val="EE6E26"/>
                </a:solidFill>
              </a:rPr>
              <a:t>7 au 11 octobre 2024</a:t>
            </a:r>
            <a:endParaRPr lang="fr-FR" sz="900" dirty="0">
              <a:solidFill>
                <a:srgbClr val="EE6E26"/>
              </a:solidFill>
            </a:endParaRPr>
          </a:p>
        </p:txBody>
      </p:sp>
      <p:sp>
        <p:nvSpPr>
          <p:cNvPr id="23" name="Espace réservé du texte 2"/>
          <p:cNvSpPr txBox="1">
            <a:spLocks/>
          </p:cNvSpPr>
          <p:nvPr/>
        </p:nvSpPr>
        <p:spPr bwMode="gray">
          <a:xfrm>
            <a:off x="2066250" y="2342323"/>
            <a:ext cx="1243394" cy="506027"/>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villages-sports</a:t>
            </a:r>
            <a:r>
              <a:rPr lang="fr-FR" sz="900" dirty="0">
                <a:solidFill>
                  <a:srgbClr val="006E74"/>
                </a:solidFill>
              </a:rPr>
              <a:t> </a:t>
            </a:r>
            <a:r>
              <a:rPr lang="fr-FR" sz="900" dirty="0" smtClean="0">
                <a:solidFill>
                  <a:srgbClr val="006E74"/>
                </a:solidFill>
              </a:rPr>
              <a:t>universitaires</a:t>
            </a:r>
            <a:endParaRPr lang="fr-FR" sz="900" dirty="0" smtClean="0">
              <a:solidFill>
                <a:srgbClr val="006E74"/>
              </a:solidFill>
            </a:endParaRPr>
          </a:p>
          <a:p>
            <a:pPr algn="ctr"/>
            <a:r>
              <a:rPr lang="fr-FR" sz="900" dirty="0" smtClean="0">
                <a:solidFill>
                  <a:srgbClr val="EE6E26"/>
                </a:solidFill>
              </a:rPr>
              <a:t>20 septembre 2024</a:t>
            </a:r>
            <a:endParaRPr lang="fr-FR" sz="900" dirty="0">
              <a:solidFill>
                <a:srgbClr val="EE6E26"/>
              </a:solidFill>
            </a:endParaRPr>
          </a:p>
        </p:txBody>
      </p:sp>
      <p:sp>
        <p:nvSpPr>
          <p:cNvPr id="24" name="Espace réservé du texte 2"/>
          <p:cNvSpPr txBox="1">
            <a:spLocks/>
          </p:cNvSpPr>
          <p:nvPr/>
        </p:nvSpPr>
        <p:spPr bwMode="gray">
          <a:xfrm>
            <a:off x="7471038" y="3648760"/>
            <a:ext cx="1243394" cy="53237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Journée nationale paralympique</a:t>
            </a:r>
            <a:endParaRPr lang="fr-FR" sz="900" dirty="0" smtClean="0">
              <a:solidFill>
                <a:srgbClr val="006E74"/>
              </a:solidFill>
            </a:endParaRPr>
          </a:p>
          <a:p>
            <a:pPr algn="ctr"/>
            <a:r>
              <a:rPr lang="fr-FR" sz="900" dirty="0" smtClean="0">
                <a:solidFill>
                  <a:srgbClr val="EE6E26"/>
                </a:solidFill>
              </a:rPr>
              <a:t>Octobre 2024</a:t>
            </a:r>
            <a:endParaRPr lang="fr-FR" sz="900" dirty="0">
              <a:solidFill>
                <a:srgbClr val="EE6E26"/>
              </a:solidFill>
            </a:endParaRPr>
          </a:p>
        </p:txBody>
      </p:sp>
      <p:pic>
        <p:nvPicPr>
          <p:cNvPr id="4" name="Image 3"/>
          <p:cNvPicPr>
            <a:picLocks noChangeAspect="1"/>
          </p:cNvPicPr>
          <p:nvPr/>
        </p:nvPicPr>
        <p:blipFill>
          <a:blip r:embed="rId3"/>
          <a:stretch>
            <a:fillRect/>
          </a:stretch>
        </p:blipFill>
        <p:spPr>
          <a:xfrm>
            <a:off x="699877" y="3727284"/>
            <a:ext cx="1225872" cy="375329"/>
          </a:xfrm>
          <a:prstGeom prst="rect">
            <a:avLst/>
          </a:prstGeom>
        </p:spPr>
      </p:pic>
      <p:pic>
        <p:nvPicPr>
          <p:cNvPr id="5" name="Image 4"/>
          <p:cNvPicPr>
            <a:picLocks noChangeAspect="1"/>
          </p:cNvPicPr>
          <p:nvPr/>
        </p:nvPicPr>
        <p:blipFill rotWithShape="1">
          <a:blip r:embed="rId4"/>
          <a:srcRect l="24" t="4571" r="24057" b="30473"/>
          <a:stretch/>
        </p:blipFill>
        <p:spPr>
          <a:xfrm>
            <a:off x="648376" y="2211830"/>
            <a:ext cx="1354130" cy="772407"/>
          </a:xfrm>
          <a:prstGeom prst="rect">
            <a:avLst/>
          </a:prstGeom>
        </p:spPr>
      </p:pic>
      <p:pic>
        <p:nvPicPr>
          <p:cNvPr id="27" name="Imag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736" y="2248985"/>
            <a:ext cx="1223167" cy="652356"/>
          </a:xfrm>
          <a:prstGeom prst="rect">
            <a:avLst/>
          </a:prstGeom>
        </p:spPr>
      </p:pic>
      <p:pic>
        <p:nvPicPr>
          <p:cNvPr id="28" name="Imag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207" y="3653696"/>
            <a:ext cx="1157136" cy="552576"/>
          </a:xfrm>
          <a:prstGeom prst="rect">
            <a:avLst/>
          </a:prstGeom>
        </p:spPr>
      </p:pic>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5112" y="3459088"/>
            <a:ext cx="703551" cy="803437"/>
          </a:xfrm>
          <a:prstGeom prst="rect">
            <a:avLst/>
          </a:prstGeom>
        </p:spPr>
      </p:pic>
      <p:sp>
        <p:nvSpPr>
          <p:cNvPr id="30" name="Espace réservé du texte 2"/>
          <p:cNvSpPr txBox="1">
            <a:spLocks/>
          </p:cNvSpPr>
          <p:nvPr/>
        </p:nvSpPr>
        <p:spPr bwMode="gray">
          <a:xfrm>
            <a:off x="7340600" y="2416733"/>
            <a:ext cx="1243394" cy="532378"/>
          </a:xfrm>
          <a:prstGeom prst="rect">
            <a:avLst/>
          </a:prstGeom>
        </p:spPr>
        <p:txBody>
          <a:bodyPr vert="horz" lIns="0" tIns="0" rIns="0" bIns="0" rtlCol="0" anchor="t" anchorCtr="0">
            <a:noAutofit/>
          </a:bodyPr>
          <a:lstStyle>
            <a:lvl1pPr marL="75953" indent="0" algn="l" defTabSz="754283" rtl="0" eaLnBrk="1" latinLnBrk="0" hangingPunct="1">
              <a:lnSpc>
                <a:spcPct val="100000"/>
              </a:lnSpc>
              <a:spcBef>
                <a:spcPts val="0"/>
              </a:spcBef>
              <a:spcAft>
                <a:spcPts val="413"/>
              </a:spcAft>
              <a:buFont typeface="Arial" pitchFamily="34" charset="0"/>
              <a:buNone/>
              <a:tabLst/>
              <a:defRPr sz="9450" b="1" i="1" kern="1200">
                <a:solidFill>
                  <a:srgbClr val="5DA4A9"/>
                </a:solidFill>
                <a:latin typeface="Montserrat-ExtraBoldItalic"/>
                <a:ea typeface="+mn-ea"/>
                <a:cs typeface="Montserrat-ExtraBoldItalic"/>
              </a:defRPr>
            </a:lvl1pPr>
            <a:lvl2pPr marL="289909" indent="-141428" algn="l" defTabSz="754283" rtl="0" eaLnBrk="1" latinLnBrk="0" hangingPunct="1">
              <a:lnSpc>
                <a:spcPct val="100000"/>
              </a:lnSpc>
              <a:spcBef>
                <a:spcPts val="495"/>
              </a:spcBef>
              <a:spcAft>
                <a:spcPts val="495"/>
              </a:spcAft>
              <a:buSzPct val="100000"/>
              <a:buFont typeface="Arial" panose="020B0604020202020204" pitchFamily="34" charset="0"/>
              <a:buChar char="•"/>
              <a:defRPr sz="990" kern="1200">
                <a:solidFill>
                  <a:schemeClr val="tx1"/>
                </a:solidFill>
                <a:latin typeface="+mn-lt"/>
                <a:ea typeface="+mn-ea"/>
                <a:cs typeface="+mn-cs"/>
              </a:defRPr>
            </a:lvl2pPr>
            <a:lvl3pPr marL="438390" indent="-141428" algn="l" defTabSz="754283" rtl="0" eaLnBrk="1" latinLnBrk="0" hangingPunct="1">
              <a:lnSpc>
                <a:spcPct val="100000"/>
              </a:lnSpc>
              <a:spcBef>
                <a:spcPts val="82"/>
              </a:spcBef>
              <a:spcAft>
                <a:spcPts val="82"/>
              </a:spcAft>
              <a:buSzPct val="100000"/>
              <a:buFont typeface="Wingdings" pitchFamily="2" charset="2"/>
              <a:buChar char="§"/>
              <a:defRPr sz="825" kern="1200">
                <a:solidFill>
                  <a:schemeClr val="tx1"/>
                </a:solidFill>
                <a:latin typeface="+mn-lt"/>
                <a:ea typeface="+mn-ea"/>
                <a:cs typeface="+mn-cs"/>
              </a:defRPr>
            </a:lvl3pPr>
            <a:lvl4pPr marL="586871" indent="-141428" algn="l" defTabSz="754283" rtl="0" eaLnBrk="1" latinLnBrk="0" hangingPunct="1">
              <a:lnSpc>
                <a:spcPct val="100000"/>
              </a:lnSpc>
              <a:spcBef>
                <a:spcPts val="82"/>
              </a:spcBef>
              <a:spcAft>
                <a:spcPts val="82"/>
              </a:spcAft>
              <a:buSzPct val="100000"/>
              <a:buFont typeface="Arial" panose="020B0604020202020204" pitchFamily="34" charset="0"/>
              <a:buChar char="•"/>
              <a:defRPr sz="660" kern="1200">
                <a:solidFill>
                  <a:schemeClr val="tx1"/>
                </a:solidFill>
                <a:latin typeface="+mn-lt"/>
                <a:ea typeface="+mn-ea"/>
                <a:cs typeface="+mn-cs"/>
              </a:defRPr>
            </a:lvl4pPr>
            <a:lvl5pPr marL="765048" indent="-141428" algn="l" defTabSz="754283" rtl="0" eaLnBrk="1" latinLnBrk="0" hangingPunct="1">
              <a:lnSpc>
                <a:spcPct val="100000"/>
              </a:lnSpc>
              <a:spcBef>
                <a:spcPts val="82"/>
              </a:spcBef>
              <a:spcAft>
                <a:spcPts val="82"/>
              </a:spcAft>
              <a:buSzPct val="100000"/>
              <a:buFont typeface="Wingdings" pitchFamily="2" charset="2"/>
              <a:buChar char="§"/>
              <a:defRPr sz="577" kern="1200">
                <a:solidFill>
                  <a:schemeClr val="tx1"/>
                </a:solidFill>
                <a:latin typeface="+mn-lt"/>
                <a:ea typeface="+mn-ea"/>
                <a:cs typeface="+mn-cs"/>
              </a:defRPr>
            </a:lvl5pPr>
            <a:lvl6pPr marL="2074278"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419"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639990" indent="0" algn="l" defTabSz="754283" rtl="0" eaLnBrk="1" latinLnBrk="0" hangingPunct="1">
              <a:spcBef>
                <a:spcPct val="20000"/>
              </a:spcBef>
              <a:buFont typeface="Arial" pitchFamily="34" charset="0"/>
              <a:buNone/>
              <a:defRPr sz="1650" kern="1200">
                <a:solidFill>
                  <a:schemeClr val="tx1"/>
                </a:solidFill>
                <a:latin typeface="+mn-lt"/>
                <a:ea typeface="+mn-ea"/>
                <a:cs typeface="+mn-cs"/>
              </a:defRPr>
            </a:lvl8pPr>
            <a:lvl9pPr marL="3205702" indent="-188571" algn="l" defTabSz="754283" rtl="0" eaLnBrk="1" latinLnBrk="0" hangingPunct="1">
              <a:spcBef>
                <a:spcPct val="20000"/>
              </a:spcBef>
              <a:buFont typeface="Arial" pitchFamily="34" charset="0"/>
              <a:buChar char="•"/>
              <a:defRPr sz="1650" kern="1200">
                <a:solidFill>
                  <a:schemeClr val="tx1"/>
                </a:solidFill>
                <a:latin typeface="+mn-lt"/>
                <a:ea typeface="+mn-ea"/>
                <a:cs typeface="+mn-cs"/>
              </a:defRPr>
            </a:lvl9pPr>
          </a:lstStyle>
          <a:p>
            <a:pPr algn="ctr"/>
            <a:r>
              <a:rPr lang="fr-FR" sz="900" dirty="0" smtClean="0">
                <a:solidFill>
                  <a:srgbClr val="006E74"/>
                </a:solidFill>
              </a:rPr>
              <a:t>Saisir la vague </a:t>
            </a:r>
            <a:br>
              <a:rPr lang="fr-FR" sz="900" dirty="0" smtClean="0">
                <a:solidFill>
                  <a:srgbClr val="006E74"/>
                </a:solidFill>
              </a:rPr>
            </a:br>
            <a:r>
              <a:rPr lang="fr-FR" sz="900" dirty="0" smtClean="0">
                <a:solidFill>
                  <a:srgbClr val="006E74"/>
                </a:solidFill>
              </a:rPr>
              <a:t>(PJJ en Polynésie)</a:t>
            </a:r>
            <a:endParaRPr lang="fr-FR" sz="900" dirty="0" smtClean="0">
              <a:solidFill>
                <a:srgbClr val="006E74"/>
              </a:solidFill>
            </a:endParaRPr>
          </a:p>
          <a:p>
            <a:pPr algn="ctr"/>
            <a:r>
              <a:rPr lang="fr-FR" sz="900" dirty="0" smtClean="0">
                <a:solidFill>
                  <a:srgbClr val="EE6E26"/>
                </a:solidFill>
              </a:rPr>
              <a:t>Rentrée 2024</a:t>
            </a:r>
            <a:endParaRPr lang="fr-FR" sz="900" dirty="0">
              <a:solidFill>
                <a:srgbClr val="EE6E26"/>
              </a:solidFill>
            </a:endParaRPr>
          </a:p>
        </p:txBody>
      </p:sp>
      <p:pic>
        <p:nvPicPr>
          <p:cNvPr id="8" name="Image 7"/>
          <p:cNvPicPr>
            <a:picLocks noChangeAspect="1"/>
          </p:cNvPicPr>
          <p:nvPr/>
        </p:nvPicPr>
        <p:blipFill>
          <a:blip r:embed="rId8"/>
          <a:stretch>
            <a:fillRect/>
          </a:stretch>
        </p:blipFill>
        <p:spPr>
          <a:xfrm>
            <a:off x="6435908" y="2211830"/>
            <a:ext cx="1027063" cy="833200"/>
          </a:xfrm>
          <a:prstGeom prst="rect">
            <a:avLst/>
          </a:prstGeom>
        </p:spPr>
      </p:pic>
    </p:spTree>
    <p:extLst>
      <p:ext uri="{BB962C8B-B14F-4D97-AF65-F5344CB8AC3E}">
        <p14:creationId xmlns:p14="http://schemas.microsoft.com/office/powerpoint/2010/main" val="2438505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38DDB89-B305-B0AD-50A6-9A3C44B7D7D0}"/>
              </a:ext>
            </a:extLst>
          </p:cNvPr>
          <p:cNvSpPr txBox="1">
            <a:spLocks/>
          </p:cNvSpPr>
          <p:nvPr/>
        </p:nvSpPr>
        <p:spPr>
          <a:xfrm>
            <a:off x="711200" y="983491"/>
            <a:ext cx="8804413" cy="997709"/>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spcBef>
                <a:spcPts val="100"/>
              </a:spcBef>
            </a:pPr>
            <a:r>
              <a:rPr lang="fr-FR" sz="3200" i="0" dirty="0">
                <a:latin typeface="Marianne ExtraBold" panose="02000000000000000000" pitchFamily="2" charset="0"/>
              </a:rPr>
              <a:t>Les Jeux et la </a:t>
            </a:r>
            <a:r>
              <a:rPr lang="fr-FR" sz="3200" i="0" dirty="0" smtClean="0">
                <a:latin typeface="Marianne ExtraBold" panose="02000000000000000000" pitchFamily="2" charset="0"/>
              </a:rPr>
              <a:t>GCN2024 se </a:t>
            </a:r>
            <a:r>
              <a:rPr lang="fr-FR" sz="3200" i="0" dirty="0" smtClean="0">
                <a:solidFill>
                  <a:srgbClr val="EE6E26"/>
                </a:solidFill>
                <a:latin typeface="Marianne ExtraBold" panose="02000000000000000000" pitchFamily="2" charset="0"/>
              </a:rPr>
              <a:t>bonifient</a:t>
            </a:r>
            <a:r>
              <a:rPr lang="fr-FR" sz="3200" i="0" dirty="0" smtClean="0">
                <a:latin typeface="Marianne ExtraBold" panose="02000000000000000000" pitchFamily="2" charset="0"/>
              </a:rPr>
              <a:t> </a:t>
            </a:r>
            <a:r>
              <a:rPr lang="fr-FR" sz="3200" i="0" dirty="0" smtClean="0">
                <a:solidFill>
                  <a:srgbClr val="EE6E26"/>
                </a:solidFill>
                <a:latin typeface="Marianne ExtraBold" panose="02000000000000000000" pitchFamily="2" charset="0"/>
              </a:rPr>
              <a:t>l’un et l’autre</a:t>
            </a:r>
            <a:endParaRPr lang="fr-FR" sz="3200" i="0" dirty="0">
              <a:solidFill>
                <a:srgbClr val="EE6E26"/>
              </a:solidFill>
              <a:latin typeface="Marianne ExtraBold" panose="02000000000000000000" pitchFamily="2" charset="0"/>
            </a:endParaRPr>
          </a:p>
        </p:txBody>
      </p:sp>
      <p:pic>
        <p:nvPicPr>
          <p:cNvPr id="15" name="Image 14"/>
          <p:cNvPicPr>
            <a:picLocks noChangeAspect="1"/>
          </p:cNvPicPr>
          <p:nvPr/>
        </p:nvPicPr>
        <p:blipFill>
          <a:blip r:embed="rId2"/>
          <a:stretch>
            <a:fillRect/>
          </a:stretch>
        </p:blipFill>
        <p:spPr>
          <a:xfrm>
            <a:off x="7340600" y="65950"/>
            <a:ext cx="2091109" cy="841321"/>
          </a:xfrm>
          <a:prstGeom prst="rect">
            <a:avLst/>
          </a:prstGeom>
        </p:spPr>
      </p:pic>
      <p:sp>
        <p:nvSpPr>
          <p:cNvPr id="14" name="Puzzle A">
            <a:extLst>
              <a:ext uri="{FF2B5EF4-FFF2-40B4-BE49-F238E27FC236}">
                <a16:creationId xmlns:a16="http://schemas.microsoft.com/office/drawing/2014/main" id="{0C8236D9-C858-3820-D3A1-80C188D6A2B7}"/>
              </a:ext>
            </a:extLst>
          </p:cNvPr>
          <p:cNvSpPr/>
          <p:nvPr/>
        </p:nvSpPr>
        <p:spPr>
          <a:xfrm>
            <a:off x="2640038" y="2129139"/>
            <a:ext cx="2204210" cy="2310002"/>
          </a:xfrm>
          <a:custGeom>
            <a:avLst/>
            <a:gdLst>
              <a:gd name="connsiteX0" fmla="*/ 1171253 w 2342507"/>
              <a:gd name="connsiteY0" fmla="*/ 0 h 2948684"/>
              <a:gd name="connsiteX1" fmla="*/ 1474341 w 2342507"/>
              <a:gd name="connsiteY1" fmla="*/ 303088 h 2948684"/>
              <a:gd name="connsiteX2" fmla="*/ 2342507 w 2342507"/>
              <a:gd name="connsiteY2" fmla="*/ 303088 h 2948684"/>
              <a:gd name="connsiteX3" fmla="*/ 2342507 w 2342507"/>
              <a:gd name="connsiteY3" fmla="*/ 1171254 h 2948684"/>
              <a:gd name="connsiteX4" fmla="*/ 2039419 w 2342507"/>
              <a:gd name="connsiteY4" fmla="*/ 1474342 h 2948684"/>
              <a:gd name="connsiteX5" fmla="*/ 2342507 w 2342507"/>
              <a:gd name="connsiteY5" fmla="*/ 1777430 h 2948684"/>
              <a:gd name="connsiteX6" fmla="*/ 2342507 w 2342507"/>
              <a:gd name="connsiteY6" fmla="*/ 2645595 h 2948684"/>
              <a:gd name="connsiteX7" fmla="*/ 1474341 w 2342507"/>
              <a:gd name="connsiteY7" fmla="*/ 2645595 h 2948684"/>
              <a:gd name="connsiteX8" fmla="*/ 1474341 w 2342507"/>
              <a:gd name="connsiteY8" fmla="*/ 2645596 h 2948684"/>
              <a:gd name="connsiteX9" fmla="*/ 1171253 w 2342507"/>
              <a:gd name="connsiteY9" fmla="*/ 2948684 h 2948684"/>
              <a:gd name="connsiteX10" fmla="*/ 868165 w 2342507"/>
              <a:gd name="connsiteY10" fmla="*/ 2645596 h 2948684"/>
              <a:gd name="connsiteX11" fmla="*/ 868165 w 2342507"/>
              <a:gd name="connsiteY11" fmla="*/ 2645595 h 2948684"/>
              <a:gd name="connsiteX12" fmla="*/ 0 w 2342507"/>
              <a:gd name="connsiteY12" fmla="*/ 2645595 h 2948684"/>
              <a:gd name="connsiteX13" fmla="*/ 0 w 2342507"/>
              <a:gd name="connsiteY13" fmla="*/ 1773231 h 2948684"/>
              <a:gd name="connsiteX14" fmla="*/ 1 w 2342507"/>
              <a:gd name="connsiteY14" fmla="*/ 1773231 h 2948684"/>
              <a:gd name="connsiteX15" fmla="*/ 303089 w 2342507"/>
              <a:gd name="connsiteY15" fmla="*/ 1470143 h 2948684"/>
              <a:gd name="connsiteX16" fmla="*/ 1 w 2342507"/>
              <a:gd name="connsiteY16" fmla="*/ 1167055 h 2948684"/>
              <a:gd name="connsiteX17" fmla="*/ 0 w 2342507"/>
              <a:gd name="connsiteY17" fmla="*/ 1167055 h 2948684"/>
              <a:gd name="connsiteX18" fmla="*/ 0 w 2342507"/>
              <a:gd name="connsiteY18" fmla="*/ 303088 h 2948684"/>
              <a:gd name="connsiteX19" fmla="*/ 868165 w 2342507"/>
              <a:gd name="connsiteY19" fmla="*/ 303088 h 2948684"/>
              <a:gd name="connsiteX20" fmla="*/ 1171253 w 2342507"/>
              <a:gd name="connsiteY20" fmla="*/ 0 h 294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507" h="2948684">
                <a:moveTo>
                  <a:pt x="1171253" y="0"/>
                </a:moveTo>
                <a:cubicBezTo>
                  <a:pt x="1338644" y="0"/>
                  <a:pt x="1474341" y="135697"/>
                  <a:pt x="1474341" y="303088"/>
                </a:cubicBezTo>
                <a:lnTo>
                  <a:pt x="2342507" y="303088"/>
                </a:lnTo>
                <a:lnTo>
                  <a:pt x="2342507" y="1171254"/>
                </a:lnTo>
                <a:cubicBezTo>
                  <a:pt x="2175116" y="1171254"/>
                  <a:pt x="2039419" y="1306951"/>
                  <a:pt x="2039419" y="1474342"/>
                </a:cubicBezTo>
                <a:cubicBezTo>
                  <a:pt x="2039419" y="1641733"/>
                  <a:pt x="2175116" y="1777430"/>
                  <a:pt x="2342507" y="1777430"/>
                </a:cubicBezTo>
                <a:lnTo>
                  <a:pt x="2342507" y="2645595"/>
                </a:lnTo>
                <a:lnTo>
                  <a:pt x="1474341" y="2645595"/>
                </a:lnTo>
                <a:lnTo>
                  <a:pt x="1474341" y="2645596"/>
                </a:lnTo>
                <a:cubicBezTo>
                  <a:pt x="1474341" y="2812987"/>
                  <a:pt x="1338644" y="2948684"/>
                  <a:pt x="1171253" y="2948684"/>
                </a:cubicBezTo>
                <a:cubicBezTo>
                  <a:pt x="1003862" y="2948684"/>
                  <a:pt x="868165" y="2812987"/>
                  <a:pt x="868165" y="2645596"/>
                </a:cubicBezTo>
                <a:lnTo>
                  <a:pt x="868165" y="2645595"/>
                </a:lnTo>
                <a:lnTo>
                  <a:pt x="0" y="2645595"/>
                </a:lnTo>
                <a:lnTo>
                  <a:pt x="0" y="1773231"/>
                </a:lnTo>
                <a:lnTo>
                  <a:pt x="1" y="1773231"/>
                </a:lnTo>
                <a:cubicBezTo>
                  <a:pt x="167392" y="1773231"/>
                  <a:pt x="303089" y="1637534"/>
                  <a:pt x="303089" y="1470143"/>
                </a:cubicBezTo>
                <a:cubicBezTo>
                  <a:pt x="303089" y="1302752"/>
                  <a:pt x="167392" y="1167055"/>
                  <a:pt x="1" y="1167055"/>
                </a:cubicBezTo>
                <a:lnTo>
                  <a:pt x="0" y="1167055"/>
                </a:lnTo>
                <a:lnTo>
                  <a:pt x="0" y="303088"/>
                </a:lnTo>
                <a:lnTo>
                  <a:pt x="868165" y="303088"/>
                </a:lnTo>
                <a:cubicBezTo>
                  <a:pt x="868165" y="135697"/>
                  <a:pt x="1003862" y="0"/>
                  <a:pt x="1171253" y="0"/>
                </a:cubicBezTo>
                <a:close/>
              </a:path>
            </a:pathLst>
          </a:custGeom>
          <a:solidFill>
            <a:schemeClr val="bg1"/>
          </a:solidFill>
          <a:ln>
            <a:solidFill>
              <a:srgbClr val="006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 name="Puzzle B">
            <a:extLst>
              <a:ext uri="{FF2B5EF4-FFF2-40B4-BE49-F238E27FC236}">
                <a16:creationId xmlns:a16="http://schemas.microsoft.com/office/drawing/2014/main" id="{C04E9735-811C-3A25-0BAC-EA83D2CB932C}"/>
              </a:ext>
            </a:extLst>
          </p:cNvPr>
          <p:cNvSpPr/>
          <p:nvPr/>
        </p:nvSpPr>
        <p:spPr>
          <a:xfrm rot="5400000">
            <a:off x="5096230" y="2081810"/>
            <a:ext cx="1843880" cy="2404660"/>
          </a:xfrm>
          <a:custGeom>
            <a:avLst/>
            <a:gdLst>
              <a:gd name="connsiteX0" fmla="*/ 1171253 w 2342507"/>
              <a:gd name="connsiteY0" fmla="*/ 0 h 2948684"/>
              <a:gd name="connsiteX1" fmla="*/ 1474341 w 2342507"/>
              <a:gd name="connsiteY1" fmla="*/ 303088 h 2948684"/>
              <a:gd name="connsiteX2" fmla="*/ 2342507 w 2342507"/>
              <a:gd name="connsiteY2" fmla="*/ 303088 h 2948684"/>
              <a:gd name="connsiteX3" fmla="*/ 2342507 w 2342507"/>
              <a:gd name="connsiteY3" fmla="*/ 1171254 h 2948684"/>
              <a:gd name="connsiteX4" fmla="*/ 2039419 w 2342507"/>
              <a:gd name="connsiteY4" fmla="*/ 1474342 h 2948684"/>
              <a:gd name="connsiteX5" fmla="*/ 2342507 w 2342507"/>
              <a:gd name="connsiteY5" fmla="*/ 1777430 h 2948684"/>
              <a:gd name="connsiteX6" fmla="*/ 2342507 w 2342507"/>
              <a:gd name="connsiteY6" fmla="*/ 2645595 h 2948684"/>
              <a:gd name="connsiteX7" fmla="*/ 1474341 w 2342507"/>
              <a:gd name="connsiteY7" fmla="*/ 2645595 h 2948684"/>
              <a:gd name="connsiteX8" fmla="*/ 1474341 w 2342507"/>
              <a:gd name="connsiteY8" fmla="*/ 2645596 h 2948684"/>
              <a:gd name="connsiteX9" fmla="*/ 1171253 w 2342507"/>
              <a:gd name="connsiteY9" fmla="*/ 2948684 h 2948684"/>
              <a:gd name="connsiteX10" fmla="*/ 868165 w 2342507"/>
              <a:gd name="connsiteY10" fmla="*/ 2645596 h 2948684"/>
              <a:gd name="connsiteX11" fmla="*/ 868165 w 2342507"/>
              <a:gd name="connsiteY11" fmla="*/ 2645595 h 2948684"/>
              <a:gd name="connsiteX12" fmla="*/ 0 w 2342507"/>
              <a:gd name="connsiteY12" fmla="*/ 2645595 h 2948684"/>
              <a:gd name="connsiteX13" fmla="*/ 0 w 2342507"/>
              <a:gd name="connsiteY13" fmla="*/ 1773231 h 2948684"/>
              <a:gd name="connsiteX14" fmla="*/ 1 w 2342507"/>
              <a:gd name="connsiteY14" fmla="*/ 1773231 h 2948684"/>
              <a:gd name="connsiteX15" fmla="*/ 303089 w 2342507"/>
              <a:gd name="connsiteY15" fmla="*/ 1470143 h 2948684"/>
              <a:gd name="connsiteX16" fmla="*/ 1 w 2342507"/>
              <a:gd name="connsiteY16" fmla="*/ 1167055 h 2948684"/>
              <a:gd name="connsiteX17" fmla="*/ 0 w 2342507"/>
              <a:gd name="connsiteY17" fmla="*/ 1167055 h 2948684"/>
              <a:gd name="connsiteX18" fmla="*/ 0 w 2342507"/>
              <a:gd name="connsiteY18" fmla="*/ 303088 h 2948684"/>
              <a:gd name="connsiteX19" fmla="*/ 868165 w 2342507"/>
              <a:gd name="connsiteY19" fmla="*/ 303088 h 2948684"/>
              <a:gd name="connsiteX20" fmla="*/ 1171253 w 2342507"/>
              <a:gd name="connsiteY20" fmla="*/ 0 h 294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507" h="2948684">
                <a:moveTo>
                  <a:pt x="1171253" y="0"/>
                </a:moveTo>
                <a:cubicBezTo>
                  <a:pt x="1338644" y="0"/>
                  <a:pt x="1474341" y="135697"/>
                  <a:pt x="1474341" y="303088"/>
                </a:cubicBezTo>
                <a:lnTo>
                  <a:pt x="2342507" y="303088"/>
                </a:lnTo>
                <a:lnTo>
                  <a:pt x="2342507" y="1171254"/>
                </a:lnTo>
                <a:cubicBezTo>
                  <a:pt x="2175116" y="1171254"/>
                  <a:pt x="2039419" y="1306951"/>
                  <a:pt x="2039419" y="1474342"/>
                </a:cubicBezTo>
                <a:cubicBezTo>
                  <a:pt x="2039419" y="1641733"/>
                  <a:pt x="2175116" y="1777430"/>
                  <a:pt x="2342507" y="1777430"/>
                </a:cubicBezTo>
                <a:lnTo>
                  <a:pt x="2342507" y="2645595"/>
                </a:lnTo>
                <a:lnTo>
                  <a:pt x="1474341" y="2645595"/>
                </a:lnTo>
                <a:lnTo>
                  <a:pt x="1474341" y="2645596"/>
                </a:lnTo>
                <a:cubicBezTo>
                  <a:pt x="1474341" y="2812987"/>
                  <a:pt x="1338644" y="2948684"/>
                  <a:pt x="1171253" y="2948684"/>
                </a:cubicBezTo>
                <a:cubicBezTo>
                  <a:pt x="1003862" y="2948684"/>
                  <a:pt x="868165" y="2812987"/>
                  <a:pt x="868165" y="2645596"/>
                </a:cubicBezTo>
                <a:lnTo>
                  <a:pt x="868165" y="2645595"/>
                </a:lnTo>
                <a:lnTo>
                  <a:pt x="0" y="2645595"/>
                </a:lnTo>
                <a:lnTo>
                  <a:pt x="0" y="1773231"/>
                </a:lnTo>
                <a:lnTo>
                  <a:pt x="1" y="1773231"/>
                </a:lnTo>
                <a:cubicBezTo>
                  <a:pt x="167392" y="1773231"/>
                  <a:pt x="303089" y="1637534"/>
                  <a:pt x="303089" y="1470143"/>
                </a:cubicBezTo>
                <a:cubicBezTo>
                  <a:pt x="303089" y="1302752"/>
                  <a:pt x="167392" y="1167055"/>
                  <a:pt x="1" y="1167055"/>
                </a:cubicBezTo>
                <a:lnTo>
                  <a:pt x="0" y="1167055"/>
                </a:lnTo>
                <a:lnTo>
                  <a:pt x="0" y="303088"/>
                </a:lnTo>
                <a:lnTo>
                  <a:pt x="868165" y="303088"/>
                </a:lnTo>
                <a:cubicBezTo>
                  <a:pt x="868165" y="135697"/>
                  <a:pt x="1003862" y="0"/>
                  <a:pt x="1171253" y="0"/>
                </a:cubicBezTo>
                <a:close/>
              </a:path>
            </a:pathLst>
          </a:custGeom>
          <a:solidFill>
            <a:schemeClr val="bg1"/>
          </a:solidFill>
          <a:ln>
            <a:solidFill>
              <a:srgbClr val="EE6E2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763" y="3015417"/>
            <a:ext cx="1700692" cy="537446"/>
          </a:xfrm>
          <a:prstGeom prst="rect">
            <a:avLst/>
          </a:prstGeom>
        </p:spPr>
      </p:pic>
      <p:sp>
        <p:nvSpPr>
          <p:cNvPr id="22" name="Flèche droite 21"/>
          <p:cNvSpPr/>
          <p:nvPr/>
        </p:nvSpPr>
        <p:spPr>
          <a:xfrm>
            <a:off x="2159000" y="3150438"/>
            <a:ext cx="385053" cy="276470"/>
          </a:xfrm>
          <a:prstGeom prst="rightArrow">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droite 22"/>
          <p:cNvSpPr/>
          <p:nvPr/>
        </p:nvSpPr>
        <p:spPr>
          <a:xfrm rot="10800000">
            <a:off x="7415835" y="3141372"/>
            <a:ext cx="400713" cy="285536"/>
          </a:xfrm>
          <a:prstGeom prst="rightArrow">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bject 2">
            <a:extLst>
              <a:ext uri="{FF2B5EF4-FFF2-40B4-BE49-F238E27FC236}">
                <a16:creationId xmlns:a16="http://schemas.microsoft.com/office/drawing/2014/main" id="{038DDB89-B305-B0AD-50A6-9A3C44B7D7D0}"/>
              </a:ext>
            </a:extLst>
          </p:cNvPr>
          <p:cNvSpPr txBox="1">
            <a:spLocks/>
          </p:cNvSpPr>
          <p:nvPr/>
        </p:nvSpPr>
        <p:spPr>
          <a:xfrm>
            <a:off x="482601" y="2647167"/>
            <a:ext cx="1648405" cy="1397819"/>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lgn="ctr">
              <a:spcBef>
                <a:spcPts val="100"/>
              </a:spcBef>
            </a:pPr>
            <a:r>
              <a:rPr lang="fr-FR" sz="1800" i="0" dirty="0" smtClean="0">
                <a:latin typeface="Marianne ExtraBold" panose="02000000000000000000" pitchFamily="2" charset="0"/>
              </a:rPr>
              <a:t>Les Jeux </a:t>
            </a:r>
            <a:r>
              <a:rPr lang="fr-FR" sz="1800" i="0" dirty="0" smtClean="0">
                <a:solidFill>
                  <a:srgbClr val="EE6E26"/>
                </a:solidFill>
                <a:latin typeface="Marianne ExtraBold" panose="02000000000000000000" pitchFamily="2" charset="0"/>
              </a:rPr>
              <a:t>donnent de l’élan </a:t>
            </a:r>
            <a:r>
              <a:rPr lang="fr-FR" sz="1800" i="0" dirty="0" smtClean="0">
                <a:latin typeface="Marianne ExtraBold" panose="02000000000000000000" pitchFamily="2" charset="0"/>
              </a:rPr>
              <a:t>et </a:t>
            </a:r>
            <a:r>
              <a:rPr lang="fr-FR" sz="1800" i="0" dirty="0">
                <a:solidFill>
                  <a:srgbClr val="EE6E26"/>
                </a:solidFill>
                <a:latin typeface="Marianne ExtraBold" panose="02000000000000000000" pitchFamily="2" charset="0"/>
              </a:rPr>
              <a:t>génèrent de </a:t>
            </a:r>
            <a:r>
              <a:rPr lang="fr-FR" sz="1800" i="0" dirty="0" smtClean="0">
                <a:solidFill>
                  <a:srgbClr val="EE6E26"/>
                </a:solidFill>
                <a:latin typeface="Marianne ExtraBold" panose="02000000000000000000" pitchFamily="2" charset="0"/>
              </a:rPr>
              <a:t>l’inspiration</a:t>
            </a:r>
            <a:endParaRPr lang="fr-FR" sz="1800" i="0" dirty="0">
              <a:solidFill>
                <a:srgbClr val="EE6E26"/>
              </a:solidFill>
              <a:latin typeface="Marianne ExtraBold" panose="02000000000000000000" pitchFamily="2" charset="0"/>
            </a:endParaRPr>
          </a:p>
        </p:txBody>
      </p:sp>
      <p:sp>
        <p:nvSpPr>
          <p:cNvPr id="25" name="object 2">
            <a:extLst>
              <a:ext uri="{FF2B5EF4-FFF2-40B4-BE49-F238E27FC236}">
                <a16:creationId xmlns:a16="http://schemas.microsoft.com/office/drawing/2014/main" id="{038DDB89-B305-B0AD-50A6-9A3C44B7D7D0}"/>
              </a:ext>
            </a:extLst>
          </p:cNvPr>
          <p:cNvSpPr txBox="1">
            <a:spLocks/>
          </p:cNvSpPr>
          <p:nvPr/>
        </p:nvSpPr>
        <p:spPr>
          <a:xfrm>
            <a:off x="7790922" y="2508669"/>
            <a:ext cx="1724692" cy="1674817"/>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lgn="ctr">
              <a:spcBef>
                <a:spcPts val="100"/>
              </a:spcBef>
            </a:pPr>
            <a:r>
              <a:rPr lang="fr-FR" sz="1800" i="0" dirty="0">
                <a:latin typeface="Marianne ExtraBold" panose="02000000000000000000" pitchFamily="2" charset="0"/>
              </a:rPr>
              <a:t>La </a:t>
            </a:r>
            <a:r>
              <a:rPr lang="fr-FR" sz="1800" i="0" dirty="0" smtClean="0">
                <a:latin typeface="Marianne ExtraBold" panose="02000000000000000000" pitchFamily="2" charset="0"/>
              </a:rPr>
              <a:t>GCN2024 </a:t>
            </a:r>
            <a:r>
              <a:rPr lang="fr-FR" sz="1800" i="0" dirty="0" smtClean="0">
                <a:solidFill>
                  <a:srgbClr val="EE6E26"/>
                </a:solidFill>
                <a:latin typeface="Marianne ExtraBold" panose="02000000000000000000" pitchFamily="2" charset="0"/>
              </a:rPr>
              <a:t>amplifie </a:t>
            </a:r>
            <a:r>
              <a:rPr lang="fr-FR" sz="1800" i="0" dirty="0">
                <a:solidFill>
                  <a:srgbClr val="EE6E26"/>
                </a:solidFill>
                <a:latin typeface="Marianne ExtraBold" panose="02000000000000000000" pitchFamily="2" charset="0"/>
              </a:rPr>
              <a:t>la mobilisation populaire</a:t>
            </a:r>
            <a:r>
              <a:rPr lang="fr-FR" sz="1800" i="0" dirty="0">
                <a:latin typeface="Marianne ExtraBold" panose="02000000000000000000" pitchFamily="2" charset="0"/>
              </a:rPr>
              <a:t> et </a:t>
            </a:r>
            <a:r>
              <a:rPr lang="fr-FR" sz="1800" i="0" dirty="0">
                <a:solidFill>
                  <a:srgbClr val="EE6E26"/>
                </a:solidFill>
                <a:latin typeface="Marianne ExtraBold" panose="02000000000000000000" pitchFamily="2" charset="0"/>
              </a:rPr>
              <a:t>étoffe</a:t>
            </a:r>
            <a:r>
              <a:rPr lang="fr-FR" sz="1800" i="0" dirty="0">
                <a:latin typeface="Marianne ExtraBold" panose="02000000000000000000" pitchFamily="2" charset="0"/>
              </a:rPr>
              <a:t> </a:t>
            </a:r>
            <a:r>
              <a:rPr lang="fr-FR" sz="1800" i="0" dirty="0">
                <a:solidFill>
                  <a:srgbClr val="EE6E26"/>
                </a:solidFill>
                <a:latin typeface="Marianne ExtraBold" panose="02000000000000000000" pitchFamily="2" charset="0"/>
              </a:rPr>
              <a:t>leur héritage</a:t>
            </a:r>
          </a:p>
        </p:txBody>
      </p:sp>
      <p:pic>
        <p:nvPicPr>
          <p:cNvPr id="2" name="Image 1"/>
          <p:cNvPicPr>
            <a:picLocks noChangeAspect="1"/>
          </p:cNvPicPr>
          <p:nvPr/>
        </p:nvPicPr>
        <p:blipFill>
          <a:blip r:embed="rId4"/>
          <a:stretch>
            <a:fillRect/>
          </a:stretch>
        </p:blipFill>
        <p:spPr>
          <a:xfrm>
            <a:off x="2944365" y="2987343"/>
            <a:ext cx="1594414" cy="703777"/>
          </a:xfrm>
          <a:prstGeom prst="rect">
            <a:avLst/>
          </a:prstGeom>
        </p:spPr>
      </p:pic>
      <p:sp>
        <p:nvSpPr>
          <p:cNvPr id="19" name="Espace réservé du numéro de diapositive 4"/>
          <p:cNvSpPr>
            <a:spLocks noGrp="1"/>
          </p:cNvSpPr>
          <p:nvPr>
            <p:ph type="sldNum" sz="quarter" idx="7"/>
          </p:nvPr>
        </p:nvSpPr>
        <p:spPr>
          <a:xfrm>
            <a:off x="6949440" y="4960620"/>
            <a:ext cx="2219960" cy="266700"/>
          </a:xfrm>
        </p:spPr>
        <p:txBody>
          <a:bodyPr/>
          <a:lstStyle/>
          <a:p>
            <a:fld id="{B6F15528-21DE-4FAA-801E-634DDDAF4B2B}" type="slidenum">
              <a:rPr lang="fr-FR" smtClean="0"/>
              <a:t>39</a:t>
            </a:fld>
            <a:endParaRPr lang="fr-FR" dirty="0"/>
          </a:p>
        </p:txBody>
      </p:sp>
      <p:sp>
        <p:nvSpPr>
          <p:cNvPr id="20"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1"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141627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527300" y="920108"/>
            <a:ext cx="8489700" cy="505267"/>
          </a:xfrm>
          <a:prstGeom prst="rect">
            <a:avLst/>
          </a:prstGeom>
        </p:spPr>
        <p:txBody>
          <a:bodyPr vert="horz" wrap="square" lIns="0" tIns="12700" rIns="0" bIns="0" rtlCol="0">
            <a:spAutoFit/>
          </a:bodyPr>
          <a:lstStyle/>
          <a:p>
            <a:pPr marL="12700">
              <a:spcBef>
                <a:spcPts val="100"/>
              </a:spcBef>
            </a:pPr>
            <a:r>
              <a:rPr lang="fr-FR" sz="3200" i="0" dirty="0" smtClean="0">
                <a:latin typeface="Marianne ExtraBold" panose="02000000000000000000" pitchFamily="2" charset="0"/>
              </a:rPr>
              <a:t>Une double raison explique ce </a:t>
            </a:r>
            <a:r>
              <a:rPr lang="fr-FR" sz="3200" i="0" dirty="0">
                <a:latin typeface="Marianne ExtraBold" panose="02000000000000000000" pitchFamily="2" charset="0"/>
              </a:rPr>
              <a:t>choix</a:t>
            </a:r>
            <a:endParaRPr sz="3200" i="0" dirty="0">
              <a:latin typeface="Marianne ExtraBold" panose="02000000000000000000" pitchFamily="2" charset="0"/>
            </a:endParaRPr>
          </a:p>
        </p:txBody>
      </p:sp>
      <p:sp>
        <p:nvSpPr>
          <p:cNvPr id="17" name="object 5">
            <a:extLst>
              <a:ext uri="{FF2B5EF4-FFF2-40B4-BE49-F238E27FC236}">
                <a16:creationId xmlns:a16="http://schemas.microsoft.com/office/drawing/2014/main" id="{803A9B36-0A76-E425-8E90-8DD1F6DF4896}"/>
              </a:ext>
            </a:extLst>
          </p:cNvPr>
          <p:cNvSpPr txBox="1"/>
          <p:nvPr/>
        </p:nvSpPr>
        <p:spPr>
          <a:xfrm>
            <a:off x="527300" y="1410555"/>
            <a:ext cx="8231505" cy="1082989"/>
          </a:xfrm>
          <a:prstGeom prst="rect">
            <a:avLst/>
          </a:prstGeom>
        </p:spPr>
        <p:txBody>
          <a:bodyPr vert="horz" wrap="square" lIns="0" tIns="160655" rIns="0" bIns="0" rtlCol="0">
            <a:spAutoFit/>
          </a:bodyPr>
          <a:lstStyle/>
          <a:p>
            <a:pPr marL="12700">
              <a:lnSpc>
                <a:spcPts val="2865"/>
              </a:lnSpc>
              <a:spcBef>
                <a:spcPts val="1400"/>
              </a:spcBef>
              <a:buClr>
                <a:srgbClr val="EE6E26"/>
              </a:buClr>
              <a:buSzPct val="171428"/>
              <a:tabLst>
                <a:tab pos="277495" algn="l"/>
              </a:tabLst>
            </a:pPr>
            <a:r>
              <a:rPr lang="fr-FR" sz="2800" b="1" spc="-10" dirty="0" smtClean="0">
                <a:solidFill>
                  <a:srgbClr val="EE6E26"/>
                </a:solidFill>
                <a:latin typeface="Marianne ExtraBold" panose="02000000000000000000" pitchFamily="2" charset="0"/>
                <a:cs typeface="Montserrat-ExtraBoldItalic"/>
              </a:rPr>
              <a:t>1. </a:t>
            </a:r>
            <a:r>
              <a:rPr lang="fr-FR" sz="2000" b="1" spc="-10" dirty="0" smtClean="0">
                <a:solidFill>
                  <a:srgbClr val="006E74"/>
                </a:solidFill>
                <a:latin typeface="Marianne ExtraBold" panose="02000000000000000000" pitchFamily="2" charset="0"/>
                <a:cs typeface="Montserrat-ExtraBoldItalic"/>
              </a:rPr>
              <a:t>Les Jeux constituent </a:t>
            </a:r>
            <a:r>
              <a:rPr lang="fr-FR" sz="2000" b="1" spc="-10" dirty="0">
                <a:solidFill>
                  <a:srgbClr val="EE6E26"/>
                </a:solidFill>
                <a:latin typeface="Marianne ExtraBold" panose="02000000000000000000" pitchFamily="2" charset="0"/>
                <a:cs typeface="Montserrat-ExtraBoldItalic"/>
              </a:rPr>
              <a:t>une opportunité unique de mettre le sport et ses bienfaits au cœur de la </a:t>
            </a:r>
            <a:r>
              <a:rPr lang="fr-FR" sz="2000" b="1" spc="-10" dirty="0" smtClean="0">
                <a:solidFill>
                  <a:srgbClr val="EE6E26"/>
                </a:solidFill>
                <a:latin typeface="Marianne ExtraBold" panose="02000000000000000000" pitchFamily="2" charset="0"/>
                <a:cs typeface="Montserrat-ExtraBoldItalic"/>
              </a:rPr>
              <a:t>société…</a:t>
            </a:r>
            <a:endParaRPr lang="fr-FR" sz="1600" b="1" spc="-10" dirty="0" smtClean="0">
              <a:solidFill>
                <a:srgbClr val="006E74"/>
              </a:solidFill>
              <a:latin typeface="Marianne ExtraBold" panose="02000000000000000000" pitchFamily="2" charset="0"/>
              <a:cs typeface="Montserrat-ExtraBoldItalic"/>
            </a:endParaRPr>
          </a:p>
          <a:p>
            <a:pPr marL="12700">
              <a:lnSpc>
                <a:spcPct val="100000"/>
              </a:lnSpc>
              <a:spcBef>
                <a:spcPts val="270"/>
              </a:spcBef>
            </a:pPr>
            <a:endParaRPr kumimoji="0" lang="fr-FR" sz="900" b="1" i="0" u="none" strike="noStrike" kern="0" cap="none" spc="-10" normalizeH="0" baseline="0" noProof="0" dirty="0">
              <a:ln>
                <a:noFill/>
              </a:ln>
              <a:solidFill>
                <a:srgbClr val="EE6E26"/>
              </a:solidFill>
              <a:effectLst/>
              <a:uLnTx/>
              <a:uFillTx/>
              <a:latin typeface="Marianne"/>
              <a:cs typeface="Montserrat-ExtraBoldItalic"/>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4</a:t>
            </a:fld>
            <a:endParaRPr lang="fr-FR" dirty="0"/>
          </a:p>
        </p:txBody>
      </p:sp>
      <p:pic>
        <p:nvPicPr>
          <p:cNvPr id="14" name="Image 13"/>
          <p:cNvPicPr>
            <a:picLocks noChangeAspect="1"/>
          </p:cNvPicPr>
          <p:nvPr/>
        </p:nvPicPr>
        <p:blipFill>
          <a:blip r:embed="rId2"/>
          <a:stretch>
            <a:fillRect/>
          </a:stretch>
        </p:blipFill>
        <p:spPr>
          <a:xfrm>
            <a:off x="7340600" y="65950"/>
            <a:ext cx="2091109" cy="841321"/>
          </a:xfrm>
          <a:prstGeom prst="rect">
            <a:avLst/>
          </a:prstGeom>
        </p:spPr>
      </p:pic>
      <p:sp>
        <p:nvSpPr>
          <p:cNvPr id="8" name="Ellipse 7">
            <a:extLst>
              <a:ext uri="{FF2B5EF4-FFF2-40B4-BE49-F238E27FC236}">
                <a16:creationId xmlns:a16="http://schemas.microsoft.com/office/drawing/2014/main" id="{B21D5B4B-D1CB-3A15-9F29-8963C254DC78}"/>
              </a:ext>
            </a:extLst>
          </p:cNvPr>
          <p:cNvSpPr/>
          <p:nvPr/>
        </p:nvSpPr>
        <p:spPr>
          <a:xfrm>
            <a:off x="952907" y="2610895"/>
            <a:ext cx="1716550" cy="167048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2">
            <a:extLst>
              <a:ext uri="{FF2B5EF4-FFF2-40B4-BE49-F238E27FC236}">
                <a16:creationId xmlns:a16="http://schemas.microsoft.com/office/drawing/2014/main" id="{BDAED76F-0C77-E76E-74BF-1DB0B340F39C}"/>
              </a:ext>
            </a:extLst>
          </p:cNvPr>
          <p:cNvSpPr txBox="1">
            <a:spLocks/>
          </p:cNvSpPr>
          <p:nvPr/>
        </p:nvSpPr>
        <p:spPr>
          <a:xfrm>
            <a:off x="1009005" y="3112545"/>
            <a:ext cx="1604354" cy="584775"/>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00045"/>
              </a:buClr>
              <a:buSzPct val="120000"/>
              <a:buNone/>
            </a:pPr>
            <a:r>
              <a:rPr lang="fr-FR" sz="1600" b="1" spc="-10" dirty="0" smtClean="0">
                <a:solidFill>
                  <a:srgbClr val="EE6E26"/>
                </a:solidFill>
                <a:latin typeface="Marianne ExtraBold" panose="02000000000000000000" pitchFamily="2" charset="0"/>
                <a:cs typeface="Montserrat-ExtraBoldItalic"/>
              </a:rPr>
              <a:t>Construire</a:t>
            </a:r>
            <a:r>
              <a:rPr lang="fr-FR" sz="1600" b="1" spc="-10" dirty="0" smtClean="0">
                <a:solidFill>
                  <a:schemeClr val="bg1"/>
                </a:solidFill>
                <a:latin typeface="Marianne ExtraBold" panose="02000000000000000000" pitchFamily="2" charset="0"/>
                <a:cs typeface="Montserrat-ExtraBoldItalic"/>
              </a:rPr>
              <a:t> </a:t>
            </a:r>
            <a:br>
              <a:rPr lang="fr-FR" sz="1600" b="1" spc="-10" dirty="0" smtClean="0">
                <a:solidFill>
                  <a:schemeClr val="bg1"/>
                </a:solidFill>
                <a:latin typeface="Marianne ExtraBold" panose="02000000000000000000" pitchFamily="2" charset="0"/>
                <a:cs typeface="Montserrat-ExtraBoldItalic"/>
              </a:rPr>
            </a:br>
            <a:r>
              <a:rPr lang="fr-FR" sz="1600" b="1" spc="-10" dirty="0" smtClean="0">
                <a:solidFill>
                  <a:schemeClr val="bg1"/>
                </a:solidFill>
                <a:latin typeface="Marianne ExtraBold" panose="02000000000000000000" pitchFamily="2" charset="0"/>
                <a:cs typeface="Montserrat-ExtraBoldItalic"/>
              </a:rPr>
              <a:t>les individus</a:t>
            </a:r>
            <a:endParaRPr lang="fr-FR" sz="1600" b="1" spc="-10" dirty="0">
              <a:solidFill>
                <a:schemeClr val="bg1"/>
              </a:solidFill>
              <a:latin typeface="Marianne ExtraBold" panose="02000000000000000000" pitchFamily="2" charset="0"/>
              <a:cs typeface="Montserrat-ExtraBoldItalic"/>
            </a:endParaRPr>
          </a:p>
        </p:txBody>
      </p:sp>
      <p:sp>
        <p:nvSpPr>
          <p:cNvPr id="10" name="Ellipse 9">
            <a:extLst>
              <a:ext uri="{FF2B5EF4-FFF2-40B4-BE49-F238E27FC236}">
                <a16:creationId xmlns:a16="http://schemas.microsoft.com/office/drawing/2014/main" id="{B21D5B4B-D1CB-3A15-9F29-8963C254DC78}"/>
              </a:ext>
            </a:extLst>
          </p:cNvPr>
          <p:cNvSpPr/>
          <p:nvPr/>
        </p:nvSpPr>
        <p:spPr>
          <a:xfrm>
            <a:off x="2853538" y="2619668"/>
            <a:ext cx="1716550" cy="167048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contenu 2">
            <a:extLst>
              <a:ext uri="{FF2B5EF4-FFF2-40B4-BE49-F238E27FC236}">
                <a16:creationId xmlns:a16="http://schemas.microsoft.com/office/drawing/2014/main" id="{BDAED76F-0C77-E76E-74BF-1DB0B340F39C}"/>
              </a:ext>
            </a:extLst>
          </p:cNvPr>
          <p:cNvSpPr txBox="1">
            <a:spLocks/>
          </p:cNvSpPr>
          <p:nvPr/>
        </p:nvSpPr>
        <p:spPr>
          <a:xfrm>
            <a:off x="2902164" y="3103772"/>
            <a:ext cx="1604354" cy="830997"/>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00045"/>
              </a:buClr>
              <a:buSzPct val="120000"/>
              <a:buNone/>
            </a:pPr>
            <a:r>
              <a:rPr lang="fr-FR" sz="1600" b="1" spc="-10" dirty="0" smtClean="0">
                <a:solidFill>
                  <a:srgbClr val="EE6E26"/>
                </a:solidFill>
                <a:latin typeface="Marianne ExtraBold" panose="02000000000000000000" pitchFamily="2" charset="0"/>
                <a:cs typeface="Montserrat-ExtraBoldItalic"/>
              </a:rPr>
              <a:t>Renforcer</a:t>
            </a:r>
            <a:r>
              <a:rPr lang="fr-FR" sz="1600" b="1" spc="-10" dirty="0" smtClean="0">
                <a:solidFill>
                  <a:schemeClr val="bg1"/>
                </a:solidFill>
                <a:latin typeface="Marianne ExtraBold" panose="02000000000000000000" pitchFamily="2" charset="0"/>
                <a:cs typeface="Montserrat-ExtraBoldItalic"/>
              </a:rPr>
              <a:t> </a:t>
            </a:r>
            <a:br>
              <a:rPr lang="fr-FR" sz="1600" b="1" spc="-10" dirty="0" smtClean="0">
                <a:solidFill>
                  <a:schemeClr val="bg1"/>
                </a:solidFill>
                <a:latin typeface="Marianne ExtraBold" panose="02000000000000000000" pitchFamily="2" charset="0"/>
                <a:cs typeface="Montserrat-ExtraBoldItalic"/>
              </a:rPr>
            </a:br>
            <a:r>
              <a:rPr lang="fr-FR" sz="1600" b="1" spc="-10" dirty="0" smtClean="0">
                <a:solidFill>
                  <a:schemeClr val="bg1"/>
                </a:solidFill>
                <a:latin typeface="Marianne ExtraBold" panose="02000000000000000000" pitchFamily="2" charset="0"/>
                <a:cs typeface="Montserrat-ExtraBoldItalic"/>
              </a:rPr>
              <a:t>la confiance en soi</a:t>
            </a:r>
            <a:endParaRPr lang="fr-FR" sz="1600" b="1" spc="-10" dirty="0">
              <a:solidFill>
                <a:schemeClr val="bg1"/>
              </a:solidFill>
              <a:latin typeface="Marianne ExtraBold" panose="02000000000000000000" pitchFamily="2" charset="0"/>
              <a:cs typeface="Montserrat-ExtraBoldItalic"/>
            </a:endParaRPr>
          </a:p>
        </p:txBody>
      </p:sp>
      <p:sp>
        <p:nvSpPr>
          <p:cNvPr id="15" name="Ellipse 14">
            <a:extLst>
              <a:ext uri="{FF2B5EF4-FFF2-40B4-BE49-F238E27FC236}">
                <a16:creationId xmlns:a16="http://schemas.microsoft.com/office/drawing/2014/main" id="{B21D5B4B-D1CB-3A15-9F29-8963C254DC78}"/>
              </a:ext>
            </a:extLst>
          </p:cNvPr>
          <p:cNvSpPr/>
          <p:nvPr/>
        </p:nvSpPr>
        <p:spPr>
          <a:xfrm>
            <a:off x="4754169" y="2619668"/>
            <a:ext cx="1716550" cy="167048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contenu 2">
            <a:extLst>
              <a:ext uri="{FF2B5EF4-FFF2-40B4-BE49-F238E27FC236}">
                <a16:creationId xmlns:a16="http://schemas.microsoft.com/office/drawing/2014/main" id="{BDAED76F-0C77-E76E-74BF-1DB0B340F39C}"/>
              </a:ext>
            </a:extLst>
          </p:cNvPr>
          <p:cNvSpPr txBox="1">
            <a:spLocks/>
          </p:cNvSpPr>
          <p:nvPr/>
        </p:nvSpPr>
        <p:spPr>
          <a:xfrm>
            <a:off x="4810267" y="3112544"/>
            <a:ext cx="1604354" cy="584775"/>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00045"/>
              </a:buClr>
              <a:buSzPct val="120000"/>
              <a:buNone/>
            </a:pPr>
            <a:r>
              <a:rPr lang="fr-FR" sz="1600" b="1" spc="-10" dirty="0" smtClean="0">
                <a:solidFill>
                  <a:srgbClr val="EE6E26"/>
                </a:solidFill>
                <a:latin typeface="Marianne ExtraBold" panose="02000000000000000000" pitchFamily="2" charset="0"/>
                <a:cs typeface="Montserrat-ExtraBoldItalic"/>
              </a:rPr>
              <a:t>Créer</a:t>
            </a:r>
            <a:r>
              <a:rPr lang="fr-FR" sz="1600" b="1" spc="-10" dirty="0" smtClean="0">
                <a:solidFill>
                  <a:schemeClr val="bg1"/>
                </a:solidFill>
                <a:latin typeface="Marianne ExtraBold" panose="02000000000000000000" pitchFamily="2" charset="0"/>
                <a:cs typeface="Montserrat-ExtraBoldItalic"/>
              </a:rPr>
              <a:t> </a:t>
            </a:r>
            <a:br>
              <a:rPr lang="fr-FR" sz="1600" b="1" spc="-10" dirty="0" smtClean="0">
                <a:solidFill>
                  <a:schemeClr val="bg1"/>
                </a:solidFill>
                <a:latin typeface="Marianne ExtraBold" panose="02000000000000000000" pitchFamily="2" charset="0"/>
                <a:cs typeface="Montserrat-ExtraBoldItalic"/>
              </a:rPr>
            </a:br>
            <a:r>
              <a:rPr lang="fr-FR" sz="1600" b="1" spc="-10" dirty="0" smtClean="0">
                <a:solidFill>
                  <a:schemeClr val="bg1"/>
                </a:solidFill>
                <a:latin typeface="Marianne ExtraBold" panose="02000000000000000000" pitchFamily="2" charset="0"/>
                <a:cs typeface="Montserrat-ExtraBoldItalic"/>
              </a:rPr>
              <a:t>du lien social</a:t>
            </a:r>
            <a:endParaRPr lang="fr-FR" sz="1600" b="1" spc="-10" dirty="0">
              <a:solidFill>
                <a:schemeClr val="bg1"/>
              </a:solidFill>
              <a:latin typeface="Marianne ExtraBold" panose="02000000000000000000" pitchFamily="2" charset="0"/>
              <a:cs typeface="Montserrat-ExtraBoldItalic"/>
            </a:endParaRPr>
          </a:p>
        </p:txBody>
      </p:sp>
      <p:sp>
        <p:nvSpPr>
          <p:cNvPr id="19" name="Ellipse 18">
            <a:extLst>
              <a:ext uri="{FF2B5EF4-FFF2-40B4-BE49-F238E27FC236}">
                <a16:creationId xmlns:a16="http://schemas.microsoft.com/office/drawing/2014/main" id="{B21D5B4B-D1CB-3A15-9F29-8963C254DC78}"/>
              </a:ext>
            </a:extLst>
          </p:cNvPr>
          <p:cNvSpPr/>
          <p:nvPr/>
        </p:nvSpPr>
        <p:spPr>
          <a:xfrm>
            <a:off x="6654800" y="2610895"/>
            <a:ext cx="1716550" cy="167048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contenu 2">
            <a:extLst>
              <a:ext uri="{FF2B5EF4-FFF2-40B4-BE49-F238E27FC236}">
                <a16:creationId xmlns:a16="http://schemas.microsoft.com/office/drawing/2014/main" id="{BDAED76F-0C77-E76E-74BF-1DB0B340F39C}"/>
              </a:ext>
            </a:extLst>
          </p:cNvPr>
          <p:cNvSpPr txBox="1">
            <a:spLocks/>
          </p:cNvSpPr>
          <p:nvPr/>
        </p:nvSpPr>
        <p:spPr>
          <a:xfrm>
            <a:off x="6682849" y="3103771"/>
            <a:ext cx="1660452" cy="830997"/>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00045"/>
              </a:buClr>
              <a:buSzPct val="120000"/>
              <a:buNone/>
            </a:pPr>
            <a:r>
              <a:rPr lang="fr-FR" sz="1600" b="1" spc="-10" dirty="0" smtClean="0">
                <a:solidFill>
                  <a:srgbClr val="EE6E26"/>
                </a:solidFill>
                <a:latin typeface="Marianne ExtraBold" panose="02000000000000000000" pitchFamily="2" charset="0"/>
                <a:cs typeface="Montserrat-ExtraBoldItalic"/>
              </a:rPr>
              <a:t>Vivre</a:t>
            </a:r>
            <a:r>
              <a:rPr lang="fr-FR" sz="1600" b="1" spc="-10" dirty="0" smtClean="0">
                <a:solidFill>
                  <a:schemeClr val="bg1"/>
                </a:solidFill>
                <a:latin typeface="Marianne ExtraBold" panose="02000000000000000000" pitchFamily="2" charset="0"/>
                <a:cs typeface="Montserrat-ExtraBoldItalic"/>
              </a:rPr>
              <a:t> </a:t>
            </a:r>
            <a:br>
              <a:rPr lang="fr-FR" sz="1600" b="1" spc="-10" dirty="0" smtClean="0">
                <a:solidFill>
                  <a:schemeClr val="bg1"/>
                </a:solidFill>
                <a:latin typeface="Marianne ExtraBold" panose="02000000000000000000" pitchFamily="2" charset="0"/>
                <a:cs typeface="Montserrat-ExtraBoldItalic"/>
              </a:rPr>
            </a:br>
            <a:r>
              <a:rPr lang="fr-FR" sz="1600" b="1" spc="-10" dirty="0" smtClean="0">
                <a:solidFill>
                  <a:schemeClr val="bg1"/>
                </a:solidFill>
                <a:latin typeface="Marianne ExtraBold" panose="02000000000000000000" pitchFamily="2" charset="0"/>
                <a:cs typeface="Montserrat-ExtraBoldItalic"/>
              </a:rPr>
              <a:t>en meilleure santé</a:t>
            </a:r>
            <a:endParaRPr lang="fr-FR" sz="1600" b="1" spc="-10" dirty="0">
              <a:solidFill>
                <a:schemeClr val="bg1"/>
              </a:solidFill>
              <a:latin typeface="Marianne ExtraBold" panose="02000000000000000000" pitchFamily="2" charset="0"/>
              <a:cs typeface="Montserrat-ExtraBoldItalic"/>
            </a:endParaRPr>
          </a:p>
        </p:txBody>
      </p:sp>
      <p:sp>
        <p:nvSpPr>
          <p:cNvPr id="2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955398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5880" y="2591642"/>
            <a:ext cx="5115560" cy="2247323"/>
          </a:xfrm>
        </p:spPr>
        <p:txBody>
          <a:bodyPr/>
          <a:lstStyle/>
          <a:p>
            <a:pPr algn="l"/>
            <a:r>
              <a:rPr lang="fr-FR" sz="1400" i="0" dirty="0">
                <a:solidFill>
                  <a:srgbClr val="EE6E26"/>
                </a:solidFill>
                <a:latin typeface="Marianne ExtraBold" panose="02000000000000000000" pitchFamily="2" charset="0"/>
              </a:rPr>
              <a:t>Mettre plus de sport dans la vie des Français : </a:t>
            </a:r>
            <a:r>
              <a:rPr lang="fr-FR" sz="1400" i="0" dirty="0">
                <a:latin typeface="Marianne ExtraBold" panose="02000000000000000000" pitchFamily="2" charset="0"/>
              </a:rPr>
              <a:t>un pari qui nous concerne tous. </a:t>
            </a:r>
            <a:r>
              <a:rPr lang="fr-FR" sz="1400" i="0" dirty="0" smtClean="0">
                <a:latin typeface="Marianne ExtraBold" panose="02000000000000000000" pitchFamily="2" charset="0"/>
              </a:rPr>
              <a:t/>
            </a:r>
            <a:br>
              <a:rPr lang="fr-FR" sz="1400" i="0" dirty="0" smtClean="0">
                <a:latin typeface="Marianne ExtraBold" panose="02000000000000000000" pitchFamily="2" charset="0"/>
              </a:rPr>
            </a:br>
            <a:r>
              <a:rPr lang="fr-FR" sz="1400" dirty="0"/>
              <a:t/>
            </a:r>
            <a:br>
              <a:rPr lang="fr-FR" sz="1400" dirty="0"/>
            </a:br>
            <a:r>
              <a:rPr lang="fr-FR" sz="1400" i="0" dirty="0">
                <a:solidFill>
                  <a:srgbClr val="EE6E26"/>
                </a:solidFill>
                <a:latin typeface="Marianne ExtraBold" panose="02000000000000000000" pitchFamily="2" charset="0"/>
              </a:rPr>
              <a:t>Inviter à une mobilisation générale </a:t>
            </a:r>
            <a:r>
              <a:rPr lang="fr-FR" sz="1400" i="0" dirty="0">
                <a:latin typeface="Marianne ExtraBold" panose="02000000000000000000" pitchFamily="2" charset="0"/>
              </a:rPr>
              <a:t>dans les administrations, les </a:t>
            </a:r>
            <a:r>
              <a:rPr lang="fr-FR" sz="1400" i="0" dirty="0" smtClean="0">
                <a:latin typeface="Marianne ExtraBold" panose="02000000000000000000" pitchFamily="2" charset="0"/>
              </a:rPr>
              <a:t>entreprises, les collectivités locales </a:t>
            </a:r>
            <a:r>
              <a:rPr lang="fr-FR" sz="1400" i="0" dirty="0">
                <a:latin typeface="Marianne ExtraBold" panose="02000000000000000000" pitchFamily="2" charset="0"/>
              </a:rPr>
              <a:t>et les associations et tous les lieux éducatifs</a:t>
            </a:r>
            <a:r>
              <a:rPr lang="fr-FR" sz="1400" i="0" dirty="0" smtClean="0">
                <a:latin typeface="Marianne ExtraBold" panose="02000000000000000000" pitchFamily="2" charset="0"/>
              </a:rPr>
              <a:t>.</a:t>
            </a:r>
            <a:r>
              <a:rPr lang="fr-FR" sz="1400" i="0" dirty="0" smtClean="0">
                <a:solidFill>
                  <a:srgbClr val="EE6E26"/>
                </a:solidFill>
                <a:latin typeface="Marianne ExtraBold" panose="02000000000000000000" pitchFamily="2" charset="0"/>
              </a:rPr>
              <a:t/>
            </a:r>
            <a:br>
              <a:rPr lang="fr-FR" sz="1400" i="0" dirty="0" smtClean="0">
                <a:solidFill>
                  <a:srgbClr val="EE6E26"/>
                </a:solidFill>
                <a:latin typeface="Marianne ExtraBold" panose="02000000000000000000" pitchFamily="2" charset="0"/>
              </a:rPr>
            </a:br>
            <a:r>
              <a:rPr lang="fr-FR" sz="1400" i="0" dirty="0">
                <a:solidFill>
                  <a:srgbClr val="EE6E26"/>
                </a:solidFill>
                <a:latin typeface="Marianne ExtraBold" panose="02000000000000000000" pitchFamily="2" charset="0"/>
              </a:rPr>
              <a:t/>
            </a:r>
            <a:br>
              <a:rPr lang="fr-FR" sz="1400" i="0" dirty="0">
                <a:solidFill>
                  <a:srgbClr val="EE6E26"/>
                </a:solidFill>
                <a:latin typeface="Marianne ExtraBold" panose="02000000000000000000" pitchFamily="2" charset="0"/>
              </a:rPr>
            </a:br>
            <a:r>
              <a:rPr lang="fr-FR" sz="1400" i="0" dirty="0">
                <a:solidFill>
                  <a:srgbClr val="EE6E26"/>
                </a:solidFill>
                <a:latin typeface="Marianne ExtraBold" panose="02000000000000000000" pitchFamily="2" charset="0"/>
              </a:rPr>
              <a:t>Additionner toutes ces forces</a:t>
            </a:r>
            <a:r>
              <a:rPr lang="fr-FR" sz="1400" i="0" dirty="0">
                <a:latin typeface="Marianne ExtraBold" panose="02000000000000000000" pitchFamily="2" charset="0"/>
              </a:rPr>
              <a:t> pour repousser la sédentarité, donner au sport le rôle sociétal qu’il mérite et se saisir de l’élan des Jeux pour faire nation par le sport.</a:t>
            </a:r>
          </a:p>
        </p:txBody>
      </p:sp>
      <p:pic>
        <p:nvPicPr>
          <p:cNvPr id="6" name="Image 5"/>
          <p:cNvPicPr>
            <a:picLocks noChangeAspect="1"/>
          </p:cNvPicPr>
          <p:nvPr/>
        </p:nvPicPr>
        <p:blipFill>
          <a:blip r:embed="rId2"/>
          <a:stretch>
            <a:fillRect/>
          </a:stretch>
        </p:blipFill>
        <p:spPr>
          <a:xfrm>
            <a:off x="7340600" y="65950"/>
            <a:ext cx="2091109" cy="841321"/>
          </a:xfrm>
          <a:prstGeom prst="rect">
            <a:avLst/>
          </a:prstGeom>
        </p:spPr>
      </p:pic>
      <p:sp>
        <p:nvSpPr>
          <p:cNvPr id="9" name="object 2">
            <a:extLst>
              <a:ext uri="{FF2B5EF4-FFF2-40B4-BE49-F238E27FC236}">
                <a16:creationId xmlns:a16="http://schemas.microsoft.com/office/drawing/2014/main" id="{038DDB89-B305-B0AD-50A6-9A3C44B7D7D0}"/>
              </a:ext>
            </a:extLst>
          </p:cNvPr>
          <p:cNvSpPr txBox="1">
            <a:spLocks/>
          </p:cNvSpPr>
          <p:nvPr/>
        </p:nvSpPr>
        <p:spPr>
          <a:xfrm>
            <a:off x="558800" y="907271"/>
            <a:ext cx="8587680" cy="1490152"/>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spcBef>
                <a:spcPts val="100"/>
              </a:spcBef>
            </a:pPr>
            <a:r>
              <a:rPr lang="fr-FR" sz="3200" i="0" dirty="0" smtClean="0">
                <a:latin typeface="Marianne ExtraBold" panose="02000000000000000000" pitchFamily="2" charset="0"/>
              </a:rPr>
              <a:t>2024, un tournant irréversible avec une Grande cause au service d’une grande ambition : bâtir la </a:t>
            </a:r>
            <a:r>
              <a:rPr lang="fr-FR" sz="3200" i="0" dirty="0">
                <a:solidFill>
                  <a:srgbClr val="EE6E26"/>
                </a:solidFill>
                <a:latin typeface="Marianne ExtraBold" panose="02000000000000000000" pitchFamily="2" charset="0"/>
              </a:rPr>
              <a:t>Nation sportive</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84" y="2494457"/>
            <a:ext cx="2331687" cy="2344508"/>
          </a:xfrm>
          <a:prstGeom prst="rect">
            <a:avLst/>
          </a:prstGeom>
        </p:spPr>
      </p:pic>
      <p:sp>
        <p:nvSpPr>
          <p:cNvPr id="1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4" name="Espace réservé du pied de page 1"/>
          <p:cNvSpPr>
            <a:spLocks noGrp="1"/>
          </p:cNvSpPr>
          <p:nvPr>
            <p:ph type="ftr" sz="quarter" idx="5"/>
          </p:nvPr>
        </p:nvSpPr>
        <p:spPr>
          <a:xfrm>
            <a:off x="2433198" y="5029200"/>
            <a:ext cx="5181600" cy="123111"/>
          </a:xfrm>
        </p:spPr>
        <p:txBody>
          <a:bodyPr/>
          <a:lstStyle/>
          <a:p>
            <a:r>
              <a:rPr lang="fr-FR" sz="800" b="0" dirty="0" smtClean="0"/>
              <a:t>Présentation de la Grande Cause Nationale 2024</a:t>
            </a:r>
            <a:endParaRPr lang="fr-FR" sz="800" b="0" dirty="0"/>
          </a:p>
        </p:txBody>
      </p:sp>
      <p:sp>
        <p:nvSpPr>
          <p:cNvPr id="15" name="Espace réservé du numéro de diapositive 4"/>
          <p:cNvSpPr>
            <a:spLocks noGrp="1"/>
          </p:cNvSpPr>
          <p:nvPr>
            <p:ph type="sldNum" sz="quarter" idx="7"/>
          </p:nvPr>
        </p:nvSpPr>
        <p:spPr>
          <a:xfrm>
            <a:off x="6842224" y="4971256"/>
            <a:ext cx="2327176" cy="256064"/>
          </a:xfrm>
        </p:spPr>
        <p:txBody>
          <a:bodyPr/>
          <a:lstStyle/>
          <a:p>
            <a:fld id="{B6F15528-21DE-4FAA-801E-634DDDAF4B2B}" type="slidenum">
              <a:rPr lang="fr-FR" sz="1800" b="0" smtClean="0"/>
              <a:t>40</a:t>
            </a:fld>
            <a:endParaRPr lang="fr-FR" sz="1800" b="0" dirty="0"/>
          </a:p>
        </p:txBody>
      </p:sp>
    </p:spTree>
    <p:extLst>
      <p:ext uri="{BB962C8B-B14F-4D97-AF65-F5344CB8AC3E}">
        <p14:creationId xmlns:p14="http://schemas.microsoft.com/office/powerpoint/2010/main" val="3591235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7"/>
          </p:nvPr>
        </p:nvSpPr>
        <p:spPr/>
        <p:txBody>
          <a:bodyPr/>
          <a:lstStyle/>
          <a:p>
            <a:fld id="{B6F15528-21DE-4FAA-801E-634DDDAF4B2B}" type="slidenum">
              <a:rPr lang="fr-FR" smtClean="0"/>
              <a:t>5</a:t>
            </a:fld>
            <a:endParaRPr lang="fr-FR" dirty="0"/>
          </a:p>
        </p:txBody>
      </p:sp>
      <p:pic>
        <p:nvPicPr>
          <p:cNvPr id="9" name="Image 8"/>
          <p:cNvPicPr>
            <a:picLocks noChangeAspect="1"/>
          </p:cNvPicPr>
          <p:nvPr/>
        </p:nvPicPr>
        <p:blipFill>
          <a:blip r:embed="rId2"/>
          <a:stretch>
            <a:fillRect/>
          </a:stretch>
        </p:blipFill>
        <p:spPr>
          <a:xfrm>
            <a:off x="7340600" y="65950"/>
            <a:ext cx="2091109" cy="841321"/>
          </a:xfrm>
          <a:prstGeom prst="rect">
            <a:avLst/>
          </a:prstGeom>
        </p:spPr>
      </p:pic>
      <p:sp>
        <p:nvSpPr>
          <p:cNvPr id="10" name="object 5">
            <a:extLst>
              <a:ext uri="{FF2B5EF4-FFF2-40B4-BE49-F238E27FC236}">
                <a16:creationId xmlns:a16="http://schemas.microsoft.com/office/drawing/2014/main" id="{803A9B36-0A76-E425-8E90-8DD1F6DF4896}"/>
              </a:ext>
            </a:extLst>
          </p:cNvPr>
          <p:cNvSpPr txBox="1"/>
          <p:nvPr/>
        </p:nvSpPr>
        <p:spPr>
          <a:xfrm>
            <a:off x="558800" y="907271"/>
            <a:ext cx="8610600" cy="1454885"/>
          </a:xfrm>
          <a:prstGeom prst="rect">
            <a:avLst/>
          </a:prstGeom>
        </p:spPr>
        <p:txBody>
          <a:bodyPr vert="horz" wrap="square" lIns="0" tIns="160655" rIns="0" bIns="0" rtlCol="0">
            <a:spAutoFit/>
          </a:bodyPr>
          <a:lstStyle/>
          <a:p>
            <a:pPr marL="12700">
              <a:lnSpc>
                <a:spcPts val="2865"/>
              </a:lnSpc>
              <a:spcBef>
                <a:spcPts val="1400"/>
              </a:spcBef>
              <a:buClr>
                <a:srgbClr val="EE6E26"/>
              </a:buClr>
              <a:buSzPct val="171428"/>
              <a:tabLst>
                <a:tab pos="277495" algn="l"/>
              </a:tabLst>
            </a:pPr>
            <a:r>
              <a:rPr lang="fr-FR" sz="2800" b="1" spc="-10" dirty="0" smtClean="0">
                <a:solidFill>
                  <a:srgbClr val="EE6E26"/>
                </a:solidFill>
                <a:latin typeface="Marianne ExtraBold" panose="02000000000000000000" pitchFamily="2" charset="0"/>
                <a:cs typeface="Montserrat-ExtraBoldItalic"/>
              </a:rPr>
              <a:t>2. </a:t>
            </a:r>
            <a:r>
              <a:rPr lang="fr-FR" sz="2000" b="1" spc="-10" dirty="0" smtClean="0">
                <a:solidFill>
                  <a:srgbClr val="006E74"/>
                </a:solidFill>
                <a:latin typeface="Marianne ExtraBold" panose="02000000000000000000" pitchFamily="2" charset="0"/>
                <a:cs typeface="Montserrat-ExtraBoldItalic"/>
              </a:rPr>
              <a:t>… et il y a urgence à </a:t>
            </a:r>
            <a:r>
              <a:rPr lang="fr-FR" sz="2000" b="1" spc="-10" dirty="0">
                <a:solidFill>
                  <a:srgbClr val="EE6E26"/>
                </a:solidFill>
                <a:latin typeface="Marianne ExtraBold" panose="02000000000000000000" pitchFamily="2" charset="0"/>
                <a:cs typeface="Montserrat-ExtraBoldItalic"/>
              </a:rPr>
              <a:t>adopter des modes de vie moins sédentaires</a:t>
            </a:r>
            <a:r>
              <a:rPr lang="fr-FR" sz="2000" b="1" spc="-10" dirty="0" smtClean="0">
                <a:solidFill>
                  <a:srgbClr val="EE6E26"/>
                </a:solidFill>
                <a:latin typeface="Marianne ExtraBold" panose="02000000000000000000" pitchFamily="2" charset="0"/>
                <a:cs typeface="Montserrat-ExtraBoldItalic"/>
              </a:rPr>
              <a:t>,</a:t>
            </a:r>
            <a:r>
              <a:rPr lang="fr-FR" sz="2000" b="1" spc="-10" dirty="0" smtClean="0">
                <a:solidFill>
                  <a:srgbClr val="006E74"/>
                </a:solidFill>
                <a:latin typeface="Marianne ExtraBold" panose="02000000000000000000" pitchFamily="2" charset="0"/>
                <a:cs typeface="Montserrat-ExtraBoldItalic"/>
              </a:rPr>
              <a:t> plus actifs, a fortiori dans un contexte d’addiction toujours plus forte aux écrans</a:t>
            </a:r>
            <a:endParaRPr lang="fr-FR" sz="2000" spc="15" dirty="0">
              <a:latin typeface="Marianne"/>
              <a:cs typeface="Marianne"/>
            </a:endParaRPr>
          </a:p>
          <a:p>
            <a:pPr marL="12700">
              <a:lnSpc>
                <a:spcPct val="100000"/>
              </a:lnSpc>
              <a:spcBef>
                <a:spcPts val="270"/>
              </a:spcBef>
            </a:pPr>
            <a:endParaRPr kumimoji="0" lang="fr-FR" sz="900" b="1" i="0" u="none" strike="noStrike" kern="0" cap="none" spc="-10" normalizeH="0" baseline="0" noProof="0" dirty="0">
              <a:ln>
                <a:noFill/>
              </a:ln>
              <a:solidFill>
                <a:srgbClr val="EE6E26"/>
              </a:solidFill>
              <a:effectLst/>
              <a:uLnTx/>
              <a:uFillTx/>
              <a:latin typeface="Marianne"/>
              <a:cs typeface="Montserrat-ExtraBoldItalic"/>
            </a:endParaRPr>
          </a:p>
        </p:txBody>
      </p:sp>
      <p:sp>
        <p:nvSpPr>
          <p:cNvPr id="13" name="Ellipse 12">
            <a:extLst>
              <a:ext uri="{FF2B5EF4-FFF2-40B4-BE49-F238E27FC236}">
                <a16:creationId xmlns:a16="http://schemas.microsoft.com/office/drawing/2014/main" id="{B21D5B4B-D1CB-3A15-9F29-8963C254DC78}"/>
              </a:ext>
            </a:extLst>
          </p:cNvPr>
          <p:cNvSpPr/>
          <p:nvPr/>
        </p:nvSpPr>
        <p:spPr>
          <a:xfrm>
            <a:off x="384710" y="2433949"/>
            <a:ext cx="2231490" cy="223771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contenu 2">
            <a:extLst>
              <a:ext uri="{FF2B5EF4-FFF2-40B4-BE49-F238E27FC236}">
                <a16:creationId xmlns:a16="http://schemas.microsoft.com/office/drawing/2014/main" id="{BDAED76F-0C77-E76E-74BF-1DB0B340F39C}"/>
              </a:ext>
            </a:extLst>
          </p:cNvPr>
          <p:cNvSpPr txBox="1">
            <a:spLocks/>
          </p:cNvSpPr>
          <p:nvPr/>
        </p:nvSpPr>
        <p:spPr>
          <a:xfrm>
            <a:off x="457636" y="2785152"/>
            <a:ext cx="2085637" cy="1569660"/>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00045"/>
              </a:buClr>
              <a:buSzPct val="120000"/>
              <a:buNone/>
            </a:pPr>
            <a:r>
              <a:rPr lang="fr-FR" sz="1600" b="1" spc="-10" dirty="0">
                <a:solidFill>
                  <a:srgbClr val="EE6E26"/>
                </a:solidFill>
                <a:latin typeface="Marianne ExtraBold" panose="02000000000000000000" pitchFamily="2" charset="0"/>
                <a:cs typeface="Montserrat-ExtraBoldItalic"/>
              </a:rPr>
              <a:t>95% </a:t>
            </a:r>
            <a:r>
              <a:rPr lang="fr-FR" sz="1600" b="1" spc="-10" dirty="0" smtClean="0">
                <a:solidFill>
                  <a:schemeClr val="bg1"/>
                </a:solidFill>
                <a:latin typeface="Marianne ExtraBold" panose="02000000000000000000" pitchFamily="2" charset="0"/>
                <a:cs typeface="Montserrat-ExtraBoldItalic"/>
              </a:rPr>
              <a:t>des adultes sont </a:t>
            </a:r>
            <a:r>
              <a:rPr lang="fr-FR" sz="1600" b="1" spc="-10" dirty="0" smtClean="0">
                <a:solidFill>
                  <a:schemeClr val="bg1"/>
                </a:solidFill>
                <a:latin typeface="Marianne ExtraBold" panose="02000000000000000000" pitchFamily="2" charset="0"/>
                <a:cs typeface="Montserrat-ExtraBoldItalic"/>
              </a:rPr>
              <a:t>en fragilité sanitaire </a:t>
            </a:r>
            <a:r>
              <a:rPr lang="fr-FR" sz="1600" b="1" spc="-10" dirty="0">
                <a:solidFill>
                  <a:schemeClr val="bg1"/>
                </a:solidFill>
                <a:latin typeface="Marianne ExtraBold" panose="02000000000000000000" pitchFamily="2" charset="0"/>
                <a:cs typeface="Montserrat-ExtraBoldItalic"/>
              </a:rPr>
              <a:t>par manque </a:t>
            </a:r>
            <a:r>
              <a:rPr lang="fr-FR" sz="1600" b="1" spc="-10" dirty="0" smtClean="0">
                <a:solidFill>
                  <a:schemeClr val="bg1"/>
                </a:solidFill>
                <a:latin typeface="Marianne ExtraBold" panose="02000000000000000000" pitchFamily="2" charset="0"/>
                <a:cs typeface="Montserrat-ExtraBoldItalic"/>
              </a:rPr>
              <a:t>d’APS et un temps trop long passé assis</a:t>
            </a:r>
            <a:endParaRPr lang="fr-FR" sz="1600" b="1" spc="-10" dirty="0">
              <a:solidFill>
                <a:schemeClr val="bg1"/>
              </a:solidFill>
              <a:latin typeface="Marianne ExtraBold" panose="02000000000000000000" pitchFamily="2" charset="0"/>
              <a:cs typeface="Montserrat-ExtraBoldItalic"/>
            </a:endParaRPr>
          </a:p>
        </p:txBody>
      </p:sp>
      <p:sp>
        <p:nvSpPr>
          <p:cNvPr id="15" name="Ellipse 14">
            <a:extLst>
              <a:ext uri="{FF2B5EF4-FFF2-40B4-BE49-F238E27FC236}">
                <a16:creationId xmlns:a16="http://schemas.microsoft.com/office/drawing/2014/main" id="{B21D5B4B-D1CB-3A15-9F29-8963C254DC78}"/>
              </a:ext>
            </a:extLst>
          </p:cNvPr>
          <p:cNvSpPr/>
          <p:nvPr/>
        </p:nvSpPr>
        <p:spPr>
          <a:xfrm>
            <a:off x="7268172" y="2433949"/>
            <a:ext cx="2231490" cy="223771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contenu 2">
            <a:extLst>
              <a:ext uri="{FF2B5EF4-FFF2-40B4-BE49-F238E27FC236}">
                <a16:creationId xmlns:a16="http://schemas.microsoft.com/office/drawing/2014/main" id="{BDAED76F-0C77-E76E-74BF-1DB0B340F39C}"/>
              </a:ext>
            </a:extLst>
          </p:cNvPr>
          <p:cNvSpPr txBox="1">
            <a:spLocks/>
          </p:cNvSpPr>
          <p:nvPr/>
        </p:nvSpPr>
        <p:spPr>
          <a:xfrm>
            <a:off x="7345551" y="2644967"/>
            <a:ext cx="2085637" cy="1865126"/>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b="1" spc="-10" dirty="0">
                <a:solidFill>
                  <a:schemeClr val="bg1"/>
                </a:solidFill>
                <a:latin typeface="Marianne ExtraBold" panose="02000000000000000000" pitchFamily="2" charset="0"/>
                <a:cs typeface="Montserrat-ExtraBoldItalic"/>
              </a:rPr>
              <a:t>Sédentarité : </a:t>
            </a:r>
            <a:br>
              <a:rPr lang="fr-FR" sz="1600" b="1" spc="-10" dirty="0">
                <a:solidFill>
                  <a:schemeClr val="bg1"/>
                </a:solidFill>
                <a:latin typeface="Marianne ExtraBold" panose="02000000000000000000" pitchFamily="2" charset="0"/>
                <a:cs typeface="Montserrat-ExtraBoldItalic"/>
              </a:rPr>
            </a:br>
            <a:r>
              <a:rPr lang="fr-FR" sz="1600" b="1" spc="-10" dirty="0">
                <a:solidFill>
                  <a:srgbClr val="EE6E26"/>
                </a:solidFill>
                <a:latin typeface="Marianne ExtraBold" panose="02000000000000000000" pitchFamily="2" charset="0"/>
                <a:cs typeface="Montserrat-ExtraBoldItalic"/>
              </a:rPr>
              <a:t>4</a:t>
            </a:r>
            <a:r>
              <a:rPr lang="fr-FR" sz="1600" b="1" spc="-10" baseline="30000" dirty="0">
                <a:solidFill>
                  <a:srgbClr val="EE6E26"/>
                </a:solidFill>
                <a:latin typeface="Marianne ExtraBold" panose="02000000000000000000" pitchFamily="2" charset="0"/>
                <a:cs typeface="Montserrat-ExtraBoldItalic"/>
              </a:rPr>
              <a:t>ème</a:t>
            </a:r>
            <a:r>
              <a:rPr lang="fr-FR" sz="1600" b="1" spc="-10" dirty="0">
                <a:solidFill>
                  <a:srgbClr val="EE6E26"/>
                </a:solidFill>
                <a:latin typeface="Marianne ExtraBold" panose="02000000000000000000" pitchFamily="2" charset="0"/>
                <a:cs typeface="Montserrat-ExtraBoldItalic"/>
              </a:rPr>
              <a:t> </a:t>
            </a:r>
            <a:r>
              <a:rPr lang="fr-FR" sz="1600" b="1" spc="-10" dirty="0">
                <a:solidFill>
                  <a:schemeClr val="bg1"/>
                </a:solidFill>
                <a:latin typeface="Marianne ExtraBold" panose="02000000000000000000" pitchFamily="2" charset="0"/>
                <a:cs typeface="Montserrat-ExtraBoldItalic"/>
              </a:rPr>
              <a:t>cause de mortalité</a:t>
            </a:r>
            <a:br>
              <a:rPr lang="fr-FR" sz="1600" b="1" spc="-10" dirty="0">
                <a:solidFill>
                  <a:schemeClr val="bg1"/>
                </a:solidFill>
                <a:latin typeface="Marianne ExtraBold" panose="02000000000000000000" pitchFamily="2" charset="0"/>
                <a:cs typeface="Montserrat-ExtraBoldItalic"/>
              </a:rPr>
            </a:br>
            <a:r>
              <a:rPr lang="fr-FR" sz="1600" b="1" spc="-10" dirty="0">
                <a:solidFill>
                  <a:schemeClr val="bg1"/>
                </a:solidFill>
                <a:latin typeface="Marianne ExtraBold" panose="02000000000000000000" pitchFamily="2" charset="0"/>
                <a:cs typeface="Montserrat-ExtraBoldItalic"/>
              </a:rPr>
              <a:t/>
            </a:r>
            <a:br>
              <a:rPr lang="fr-FR" sz="1600" b="1" spc="-10" dirty="0">
                <a:solidFill>
                  <a:schemeClr val="bg1"/>
                </a:solidFill>
                <a:latin typeface="Marianne ExtraBold" panose="02000000000000000000" pitchFamily="2" charset="0"/>
                <a:cs typeface="Montserrat-ExtraBoldItalic"/>
              </a:rPr>
            </a:br>
            <a:r>
              <a:rPr lang="fr-FR" sz="1600" b="1" spc="-10" dirty="0">
                <a:solidFill>
                  <a:schemeClr val="bg1"/>
                </a:solidFill>
                <a:latin typeface="Marianne ExtraBold" panose="02000000000000000000" pitchFamily="2" charset="0"/>
                <a:cs typeface="Montserrat-ExtraBoldItalic"/>
              </a:rPr>
              <a:t>Inactivité : responsable de </a:t>
            </a:r>
            <a:r>
              <a:rPr lang="fr-FR" sz="1600" b="1" spc="-10" dirty="0">
                <a:solidFill>
                  <a:srgbClr val="EE6E26"/>
                </a:solidFill>
                <a:latin typeface="Marianne ExtraBold" panose="02000000000000000000" pitchFamily="2" charset="0"/>
                <a:cs typeface="Montserrat-ExtraBoldItalic"/>
              </a:rPr>
              <a:t>9%</a:t>
            </a:r>
            <a:r>
              <a:rPr lang="fr-FR" sz="1600" b="1" spc="-10" dirty="0">
                <a:solidFill>
                  <a:schemeClr val="bg1"/>
                </a:solidFill>
                <a:latin typeface="Marianne ExtraBold" panose="02000000000000000000" pitchFamily="2" charset="0"/>
                <a:cs typeface="Montserrat-ExtraBoldItalic"/>
              </a:rPr>
              <a:t> des décès en France</a:t>
            </a:r>
            <a:endParaRPr lang="fr-FR" sz="1200" b="1" spc="-10" dirty="0">
              <a:solidFill>
                <a:schemeClr val="bg1"/>
              </a:solidFill>
              <a:latin typeface="Marianne ExtraBold" panose="02000000000000000000" pitchFamily="2" charset="0"/>
              <a:cs typeface="Montserrat-ExtraBoldItalic"/>
            </a:endParaRPr>
          </a:p>
        </p:txBody>
      </p:sp>
      <p:sp>
        <p:nvSpPr>
          <p:cNvPr id="18" name="Ellipse 17">
            <a:extLst>
              <a:ext uri="{FF2B5EF4-FFF2-40B4-BE49-F238E27FC236}">
                <a16:creationId xmlns:a16="http://schemas.microsoft.com/office/drawing/2014/main" id="{B21D5B4B-D1CB-3A15-9F29-8963C254DC78}"/>
              </a:ext>
            </a:extLst>
          </p:cNvPr>
          <p:cNvSpPr/>
          <p:nvPr/>
        </p:nvSpPr>
        <p:spPr>
          <a:xfrm>
            <a:off x="2670710" y="2433949"/>
            <a:ext cx="2231490" cy="223771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2">
            <a:extLst>
              <a:ext uri="{FF2B5EF4-FFF2-40B4-BE49-F238E27FC236}">
                <a16:creationId xmlns:a16="http://schemas.microsoft.com/office/drawing/2014/main" id="{BDAED76F-0C77-E76E-74BF-1DB0B340F39C}"/>
              </a:ext>
            </a:extLst>
          </p:cNvPr>
          <p:cNvSpPr txBox="1">
            <a:spLocks/>
          </p:cNvSpPr>
          <p:nvPr/>
        </p:nvSpPr>
        <p:spPr>
          <a:xfrm>
            <a:off x="2743636" y="2750855"/>
            <a:ext cx="2085637" cy="1643527"/>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b="1" spc="-10" dirty="0" smtClean="0">
                <a:solidFill>
                  <a:srgbClr val="EE6E26"/>
                </a:solidFill>
                <a:latin typeface="Marianne ExtraBold" panose="02000000000000000000" pitchFamily="2" charset="0"/>
                <a:cs typeface="Montserrat-ExtraBoldItalic"/>
              </a:rPr>
              <a:t>50% </a:t>
            </a:r>
            <a:r>
              <a:rPr lang="fr-FR" sz="1600" b="1" spc="-10" dirty="0" smtClean="0">
                <a:solidFill>
                  <a:schemeClr val="bg1"/>
                </a:solidFill>
                <a:latin typeface="Marianne ExtraBold" panose="02000000000000000000" pitchFamily="2" charset="0"/>
                <a:cs typeface="Montserrat-ExtraBoldItalic"/>
              </a:rPr>
              <a:t>des </a:t>
            </a:r>
            <a:r>
              <a:rPr lang="fr-FR" sz="1600" b="1" spc="-10" dirty="0" smtClean="0">
                <a:solidFill>
                  <a:schemeClr val="bg1"/>
                </a:solidFill>
                <a:latin typeface="Marianne ExtraBold" panose="02000000000000000000" pitchFamily="2" charset="0"/>
                <a:cs typeface="Montserrat-ExtraBoldItalic"/>
              </a:rPr>
              <a:t>6</a:t>
            </a:r>
            <a:r>
              <a:rPr lang="fr-FR" sz="1600" b="1" spc="-10" dirty="0">
                <a:solidFill>
                  <a:schemeClr val="bg1"/>
                </a:solidFill>
                <a:latin typeface="Marianne ExtraBold" panose="02000000000000000000" pitchFamily="2" charset="0"/>
                <a:cs typeface="Montserrat-ExtraBoldItalic"/>
              </a:rPr>
              <a:t>-</a:t>
            </a:r>
            <a:r>
              <a:rPr lang="fr-FR" sz="1600" b="1" spc="-10" dirty="0" smtClean="0">
                <a:solidFill>
                  <a:schemeClr val="bg1"/>
                </a:solidFill>
                <a:latin typeface="Marianne ExtraBold" panose="02000000000000000000" pitchFamily="2" charset="0"/>
                <a:cs typeface="Montserrat-ExtraBoldItalic"/>
              </a:rPr>
              <a:t>17</a:t>
            </a:r>
            <a:r>
              <a:rPr lang="fr-FR" sz="1600" b="1" spc="-10" dirty="0" smtClean="0">
                <a:solidFill>
                  <a:schemeClr val="bg1"/>
                </a:solidFill>
                <a:latin typeface="Marianne ExtraBold" panose="02000000000000000000" pitchFamily="2" charset="0"/>
                <a:cs typeface="Montserrat-ExtraBoldItalic"/>
              </a:rPr>
              <a:t> </a:t>
            </a:r>
            <a:r>
              <a:rPr lang="fr-FR" sz="1600" b="1" spc="-10" dirty="0" smtClean="0">
                <a:solidFill>
                  <a:schemeClr val="bg1"/>
                </a:solidFill>
                <a:latin typeface="Marianne ExtraBold" panose="02000000000000000000" pitchFamily="2" charset="0"/>
                <a:cs typeface="Montserrat-ExtraBoldItalic"/>
              </a:rPr>
              <a:t>ans </a:t>
            </a:r>
            <a:r>
              <a:rPr lang="fr-FR" sz="1600" b="1" spc="-10" dirty="0" smtClean="0">
                <a:solidFill>
                  <a:schemeClr val="bg1"/>
                </a:solidFill>
                <a:latin typeface="Marianne ExtraBold" panose="02000000000000000000" pitchFamily="2" charset="0"/>
                <a:cs typeface="Montserrat-ExtraBoldItalic"/>
              </a:rPr>
              <a:t>sont en précarité sanitaire du fait d’une addiction aux écrans et moins de 20’ d’APS par jour</a:t>
            </a:r>
            <a:endParaRPr lang="fr-FR" sz="1200" b="1" spc="-10" dirty="0">
              <a:solidFill>
                <a:schemeClr val="bg1"/>
              </a:solidFill>
              <a:latin typeface="Marianne ExtraBold" panose="02000000000000000000" pitchFamily="2" charset="0"/>
              <a:cs typeface="Montserrat-ExtraBoldItalic"/>
            </a:endParaRPr>
          </a:p>
        </p:txBody>
      </p:sp>
      <p:sp>
        <p:nvSpPr>
          <p:cNvPr id="17" name="Ellipse 16">
            <a:extLst>
              <a:ext uri="{FF2B5EF4-FFF2-40B4-BE49-F238E27FC236}">
                <a16:creationId xmlns:a16="http://schemas.microsoft.com/office/drawing/2014/main" id="{B21D5B4B-D1CB-3A15-9F29-8963C254DC78}"/>
              </a:ext>
            </a:extLst>
          </p:cNvPr>
          <p:cNvSpPr/>
          <p:nvPr/>
        </p:nvSpPr>
        <p:spPr>
          <a:xfrm>
            <a:off x="4969441" y="2433949"/>
            <a:ext cx="2231490" cy="2237719"/>
          </a:xfrm>
          <a:prstGeom prst="ellipse">
            <a:avLst/>
          </a:prstGeom>
          <a:solidFill>
            <a:srgbClr val="006E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contenu 2">
            <a:extLst>
              <a:ext uri="{FF2B5EF4-FFF2-40B4-BE49-F238E27FC236}">
                <a16:creationId xmlns:a16="http://schemas.microsoft.com/office/drawing/2014/main" id="{BDAED76F-0C77-E76E-74BF-1DB0B340F39C}"/>
              </a:ext>
            </a:extLst>
          </p:cNvPr>
          <p:cNvSpPr txBox="1">
            <a:spLocks/>
          </p:cNvSpPr>
          <p:nvPr/>
        </p:nvSpPr>
        <p:spPr>
          <a:xfrm>
            <a:off x="5042367" y="2750854"/>
            <a:ext cx="2085637" cy="1643527"/>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b="1" spc="-10" dirty="0">
                <a:solidFill>
                  <a:srgbClr val="EE6E26"/>
                </a:solidFill>
                <a:latin typeface="Marianne ExtraBold" panose="02000000000000000000" pitchFamily="2" charset="0"/>
                <a:cs typeface="Montserrat-ExtraBoldItalic"/>
              </a:rPr>
              <a:t>80% </a:t>
            </a:r>
            <a:r>
              <a:rPr lang="fr-FR" sz="1600" b="1" spc="-10" dirty="0">
                <a:solidFill>
                  <a:schemeClr val="bg1"/>
                </a:solidFill>
                <a:latin typeface="Marianne ExtraBold" panose="02000000000000000000" pitchFamily="2" charset="0"/>
                <a:cs typeface="Montserrat-ExtraBoldItalic"/>
              </a:rPr>
              <a:t>des adolescents sont en dessous des seuils recommandés par l’OMS en termes </a:t>
            </a:r>
            <a:r>
              <a:rPr lang="fr-FR" sz="1600" b="1" spc="-10" dirty="0" smtClean="0">
                <a:solidFill>
                  <a:schemeClr val="bg1"/>
                </a:solidFill>
                <a:latin typeface="Marianne ExtraBold" panose="02000000000000000000" pitchFamily="2" charset="0"/>
                <a:cs typeface="Montserrat-ExtraBoldItalic"/>
              </a:rPr>
              <a:t>d’APS</a:t>
            </a:r>
            <a:endParaRPr lang="fr-FR" sz="1600" b="1" spc="-10" dirty="0">
              <a:solidFill>
                <a:schemeClr val="bg1"/>
              </a:solidFill>
              <a:latin typeface="Marianne ExtraBold" panose="02000000000000000000" pitchFamily="2" charset="0"/>
              <a:cs typeface="Montserrat-ExtraBoldItalic"/>
            </a:endParaRPr>
          </a:p>
        </p:txBody>
      </p:sp>
      <p:sp>
        <p:nvSpPr>
          <p:cNvPr id="22"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3"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289298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5000" y="938213"/>
            <a:ext cx="8915400" cy="492443"/>
          </a:xfrm>
        </p:spPr>
        <p:txBody>
          <a:bodyPr/>
          <a:lstStyle/>
          <a:p>
            <a:r>
              <a:rPr lang="fr-FR" sz="3200" i="0" dirty="0" smtClean="0">
                <a:latin typeface="Marianne ExtraBold" panose="02000000000000000000" pitchFamily="2" charset="0"/>
              </a:rPr>
              <a:t>Les 3 grands objectifs de la GCN2024</a:t>
            </a:r>
            <a:endParaRPr lang="fr-FR" sz="2400" i="0" dirty="0">
              <a:latin typeface="Marianne ExtraBold" panose="02000000000000000000" pitchFamily="2" charset="0"/>
            </a:endParaRPr>
          </a:p>
        </p:txBody>
      </p:sp>
      <p:sp>
        <p:nvSpPr>
          <p:cNvPr id="5" name="Espace réservé du numéro de diapositive 4"/>
          <p:cNvSpPr>
            <a:spLocks noGrp="1"/>
          </p:cNvSpPr>
          <p:nvPr>
            <p:ph type="sldNum" sz="quarter" idx="7"/>
          </p:nvPr>
        </p:nvSpPr>
        <p:spPr/>
        <p:txBody>
          <a:bodyPr/>
          <a:lstStyle/>
          <a:p>
            <a:fld id="{B6F15528-21DE-4FAA-801E-634DDDAF4B2B}" type="slidenum">
              <a:rPr lang="fr-FR" smtClean="0"/>
              <a:t>6</a:t>
            </a:fld>
            <a:endParaRPr lang="fr-FR"/>
          </a:p>
        </p:txBody>
      </p:sp>
      <p:pic>
        <p:nvPicPr>
          <p:cNvPr id="6" name="Image 5"/>
          <p:cNvPicPr>
            <a:picLocks noChangeAspect="1"/>
          </p:cNvPicPr>
          <p:nvPr/>
        </p:nvPicPr>
        <p:blipFill>
          <a:blip r:embed="rId2"/>
          <a:stretch>
            <a:fillRect/>
          </a:stretch>
        </p:blipFill>
        <p:spPr>
          <a:xfrm>
            <a:off x="7340600" y="65950"/>
            <a:ext cx="2091109" cy="841321"/>
          </a:xfrm>
          <a:prstGeom prst="rect">
            <a:avLst/>
          </a:prstGeom>
        </p:spPr>
      </p:pic>
      <p:sp>
        <p:nvSpPr>
          <p:cNvPr id="10" name="Rectangle 9"/>
          <p:cNvSpPr/>
          <p:nvPr/>
        </p:nvSpPr>
        <p:spPr>
          <a:xfrm>
            <a:off x="840114" y="2124689"/>
            <a:ext cx="2362925" cy="2051377"/>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spc="-10" dirty="0" smtClean="0">
                <a:solidFill>
                  <a:srgbClr val="EE6E26"/>
                </a:solidFill>
                <a:latin typeface="Marianne ExtraBold" panose="02000000000000000000" pitchFamily="2" charset="0"/>
                <a:cs typeface="Montserrat-ExtraBoldItalic"/>
                <a:sym typeface="Wingdings" panose="05000000000000000000" pitchFamily="2" charset="2"/>
              </a:rPr>
              <a:t>Mettre le sport au cœur de nos politiques publiques, de l’interministérialité et du pacte républicain</a:t>
            </a:r>
          </a:p>
        </p:txBody>
      </p:sp>
      <p:sp>
        <p:nvSpPr>
          <p:cNvPr id="11" name="Rectangle 10"/>
          <p:cNvSpPr/>
          <p:nvPr/>
        </p:nvSpPr>
        <p:spPr>
          <a:xfrm>
            <a:off x="3530600" y="2133600"/>
            <a:ext cx="2362925" cy="2051377"/>
          </a:xfrm>
          <a:prstGeom prst="rect">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spc="-10" dirty="0">
                <a:solidFill>
                  <a:srgbClr val="EE6E26"/>
                </a:solidFill>
                <a:latin typeface="Marianne ExtraBold" panose="02000000000000000000" pitchFamily="2" charset="0"/>
                <a:cs typeface="Montserrat-ExtraBoldItalic"/>
                <a:sym typeface="Wingdings" panose="05000000000000000000" pitchFamily="2" charset="2"/>
              </a:rPr>
              <a:t>Mobiliser les acteurs du sport et toutes les forces vives du pays pour valoriser la place du sport</a:t>
            </a:r>
          </a:p>
        </p:txBody>
      </p:sp>
      <p:sp>
        <p:nvSpPr>
          <p:cNvPr id="12" name="Rectangle 11"/>
          <p:cNvSpPr/>
          <p:nvPr/>
        </p:nvSpPr>
        <p:spPr>
          <a:xfrm>
            <a:off x="6221086" y="2133599"/>
            <a:ext cx="2362925" cy="2035703"/>
          </a:xfrm>
          <a:prstGeom prst="rect">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spc="-10" dirty="0">
                <a:solidFill>
                  <a:srgbClr val="EE6E26"/>
                </a:solidFill>
                <a:latin typeface="Marianne ExtraBold" panose="02000000000000000000" pitchFamily="2" charset="0"/>
                <a:cs typeface="Montserrat-ExtraBoldItalic"/>
              </a:rPr>
              <a:t>Inciter les Français, à tous les âges et sur tous les territoires, à faire davantage d’APS</a:t>
            </a:r>
          </a:p>
        </p:txBody>
      </p:sp>
      <p:sp>
        <p:nvSpPr>
          <p:cNvPr id="9"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4"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1064004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5000" y="938213"/>
            <a:ext cx="8915400" cy="492443"/>
          </a:xfrm>
        </p:spPr>
        <p:txBody>
          <a:bodyPr/>
          <a:lstStyle/>
          <a:p>
            <a:r>
              <a:rPr lang="fr-FR" sz="3200" i="0" dirty="0" smtClean="0">
                <a:latin typeface="Marianne ExtraBold" panose="02000000000000000000" pitchFamily="2" charset="0"/>
              </a:rPr>
              <a:t>Les 5 leviers du plan d’action de la GCN2024</a:t>
            </a:r>
            <a:endParaRPr lang="fr-FR" sz="2400" i="0" dirty="0">
              <a:latin typeface="Marianne ExtraBold" panose="02000000000000000000" pitchFamily="2" charset="0"/>
            </a:endParaRPr>
          </a:p>
        </p:txBody>
      </p:sp>
      <p:sp>
        <p:nvSpPr>
          <p:cNvPr id="5" name="Espace réservé du numéro de diapositive 4"/>
          <p:cNvSpPr>
            <a:spLocks noGrp="1"/>
          </p:cNvSpPr>
          <p:nvPr>
            <p:ph type="sldNum" sz="quarter" idx="7"/>
          </p:nvPr>
        </p:nvSpPr>
        <p:spPr/>
        <p:txBody>
          <a:bodyPr/>
          <a:lstStyle/>
          <a:p>
            <a:fld id="{B6F15528-21DE-4FAA-801E-634DDDAF4B2B}" type="slidenum">
              <a:rPr lang="fr-FR" smtClean="0"/>
              <a:t>7</a:t>
            </a:fld>
            <a:endParaRPr lang="fr-FR"/>
          </a:p>
        </p:txBody>
      </p:sp>
      <p:pic>
        <p:nvPicPr>
          <p:cNvPr id="6" name="Image 5"/>
          <p:cNvPicPr>
            <a:picLocks noChangeAspect="1"/>
          </p:cNvPicPr>
          <p:nvPr/>
        </p:nvPicPr>
        <p:blipFill>
          <a:blip r:embed="rId2"/>
          <a:stretch>
            <a:fillRect/>
          </a:stretch>
        </p:blipFill>
        <p:spPr>
          <a:xfrm>
            <a:off x="7340600" y="65950"/>
            <a:ext cx="2091109" cy="841321"/>
          </a:xfrm>
          <a:prstGeom prst="rect">
            <a:avLst/>
          </a:prstGeom>
        </p:spPr>
      </p:pic>
      <p:sp>
        <p:nvSpPr>
          <p:cNvPr id="10" name="Rectangle 9"/>
          <p:cNvSpPr/>
          <p:nvPr/>
        </p:nvSpPr>
        <p:spPr>
          <a:xfrm>
            <a:off x="406399" y="2171126"/>
            <a:ext cx="1702871" cy="1612520"/>
          </a:xfrm>
          <a:prstGeom prst="rect">
            <a:avLst/>
          </a:prstGeom>
          <a:solidFill>
            <a:srgbClr val="006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spc="-10" dirty="0" smtClean="0">
                <a:solidFill>
                  <a:srgbClr val="EE6E26"/>
                </a:solidFill>
                <a:latin typeface="Marianne ExtraBold" panose="02000000000000000000" pitchFamily="2" charset="0"/>
                <a:cs typeface="Montserrat-ExtraBoldItalic"/>
                <a:sym typeface="Wingdings" panose="05000000000000000000" pitchFamily="2" charset="2"/>
              </a:rPr>
              <a:t>Un collectif militant</a:t>
            </a:r>
            <a:endParaRPr lang="fr-FR" sz="1600" b="1" spc="-10" dirty="0" smtClean="0">
              <a:solidFill>
                <a:schemeClr val="bg1"/>
              </a:solidFill>
              <a:latin typeface="Marianne ExtraBold" panose="02000000000000000000" pitchFamily="2" charset="0"/>
              <a:cs typeface="Montserrat-ExtraBoldItalic"/>
              <a:sym typeface="Wingdings" panose="05000000000000000000" pitchFamily="2" charset="2"/>
            </a:endParaRPr>
          </a:p>
        </p:txBody>
      </p:sp>
      <p:sp>
        <p:nvSpPr>
          <p:cNvPr id="11" name="Rectangle 10"/>
          <p:cNvSpPr/>
          <p:nvPr/>
        </p:nvSpPr>
        <p:spPr>
          <a:xfrm>
            <a:off x="2238384" y="2180036"/>
            <a:ext cx="1702871" cy="1612520"/>
          </a:xfrm>
          <a:prstGeom prst="rect">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spc="-10" dirty="0" smtClean="0">
                <a:solidFill>
                  <a:srgbClr val="EE6E26"/>
                </a:solidFill>
                <a:latin typeface="Marianne ExtraBold" panose="02000000000000000000" pitchFamily="2" charset="0"/>
                <a:cs typeface="Montserrat-ExtraBoldItalic"/>
                <a:sym typeface="Wingdings" panose="05000000000000000000" pitchFamily="2" charset="2"/>
              </a:rPr>
              <a:t>Une stratégie de labellisation et de soutien</a:t>
            </a:r>
            <a:endParaRPr lang="fr-FR" sz="1600" b="1" spc="-10" dirty="0" smtClean="0">
              <a:solidFill>
                <a:schemeClr val="bg1"/>
              </a:solidFill>
              <a:latin typeface="Marianne ExtraBold" panose="02000000000000000000" pitchFamily="2" charset="0"/>
              <a:cs typeface="Montserrat-ExtraBoldItalic"/>
              <a:sym typeface="Wingdings" panose="05000000000000000000" pitchFamily="2" charset="2"/>
            </a:endParaRPr>
          </a:p>
        </p:txBody>
      </p:sp>
      <p:sp>
        <p:nvSpPr>
          <p:cNvPr id="12" name="Rectangle 11"/>
          <p:cNvSpPr/>
          <p:nvPr/>
        </p:nvSpPr>
        <p:spPr>
          <a:xfrm>
            <a:off x="4070369" y="2209801"/>
            <a:ext cx="1702871" cy="1600200"/>
          </a:xfrm>
          <a:prstGeom prst="rect">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spc="-10" dirty="0" smtClean="0">
                <a:solidFill>
                  <a:srgbClr val="EE6E26"/>
                </a:solidFill>
                <a:latin typeface="Marianne ExtraBold" panose="02000000000000000000" pitchFamily="2" charset="0"/>
                <a:cs typeface="Montserrat-ExtraBoldItalic"/>
              </a:rPr>
              <a:t>Un fonds </a:t>
            </a:r>
            <a:br>
              <a:rPr lang="fr-FR" sz="1600" b="1" spc="-10" dirty="0" smtClean="0">
                <a:solidFill>
                  <a:srgbClr val="EE6E26"/>
                </a:solidFill>
                <a:latin typeface="Marianne ExtraBold" panose="02000000000000000000" pitchFamily="2" charset="0"/>
                <a:cs typeface="Montserrat-ExtraBoldItalic"/>
              </a:rPr>
            </a:br>
            <a:r>
              <a:rPr lang="fr-FR" sz="1600" b="1" spc="-10" dirty="0" smtClean="0">
                <a:solidFill>
                  <a:srgbClr val="EE6E26"/>
                </a:solidFill>
                <a:latin typeface="Marianne ExtraBold" panose="02000000000000000000" pitchFamily="2" charset="0"/>
                <a:cs typeface="Montserrat-ExtraBoldItalic"/>
              </a:rPr>
              <a:t>dédié</a:t>
            </a:r>
            <a:endParaRPr lang="fr-FR" sz="1600" b="1" spc="-10" dirty="0" smtClean="0">
              <a:solidFill>
                <a:schemeClr val="bg1"/>
              </a:solidFill>
              <a:latin typeface="Marianne ExtraBold" panose="02000000000000000000" pitchFamily="2" charset="0"/>
              <a:cs typeface="Montserrat-ExtraBoldItalic"/>
            </a:endParaRPr>
          </a:p>
        </p:txBody>
      </p:sp>
      <p:sp>
        <p:nvSpPr>
          <p:cNvPr id="13" name="Rectangle 12"/>
          <p:cNvSpPr/>
          <p:nvPr/>
        </p:nvSpPr>
        <p:spPr>
          <a:xfrm>
            <a:off x="5899603" y="2209801"/>
            <a:ext cx="1702871" cy="1600200"/>
          </a:xfrm>
          <a:prstGeom prst="rect">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spc="-10" dirty="0" smtClean="0">
                <a:solidFill>
                  <a:srgbClr val="EE6E26"/>
                </a:solidFill>
                <a:latin typeface="Marianne ExtraBold" panose="02000000000000000000" pitchFamily="2" charset="0"/>
                <a:cs typeface="Montserrat-ExtraBoldItalic"/>
              </a:rPr>
              <a:t>Une campagne massive de communication</a:t>
            </a:r>
            <a:endParaRPr lang="fr-FR" sz="1600" b="1" spc="-10" dirty="0" smtClean="0">
              <a:solidFill>
                <a:schemeClr val="bg1"/>
              </a:solidFill>
              <a:latin typeface="Marianne ExtraBold" panose="02000000000000000000" pitchFamily="2" charset="0"/>
              <a:cs typeface="Montserrat-ExtraBoldItalic"/>
            </a:endParaRPr>
          </a:p>
        </p:txBody>
      </p:sp>
      <p:sp>
        <p:nvSpPr>
          <p:cNvPr id="14" name="Rectangle 13"/>
          <p:cNvSpPr/>
          <p:nvPr/>
        </p:nvSpPr>
        <p:spPr>
          <a:xfrm>
            <a:off x="7728837" y="2209801"/>
            <a:ext cx="1702871" cy="1600200"/>
          </a:xfrm>
          <a:prstGeom prst="rect">
            <a:avLst/>
          </a:prstGeom>
          <a:solidFill>
            <a:srgbClr val="006E74"/>
          </a:solidFill>
          <a:ln>
            <a:solidFill>
              <a:srgbClr val="006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spc="-10" dirty="0" smtClean="0">
                <a:solidFill>
                  <a:srgbClr val="EE6E26"/>
                </a:solidFill>
                <a:latin typeface="Marianne ExtraBold" panose="02000000000000000000" pitchFamily="2" charset="0"/>
                <a:cs typeface="Montserrat-ExtraBoldItalic"/>
              </a:rPr>
              <a:t>Un agenda 2024</a:t>
            </a:r>
            <a:endParaRPr lang="fr-FR" sz="1600" b="1" spc="-10" dirty="0" smtClean="0">
              <a:solidFill>
                <a:schemeClr val="bg1"/>
              </a:solidFill>
              <a:latin typeface="Marianne ExtraBold" panose="02000000000000000000" pitchFamily="2" charset="0"/>
              <a:cs typeface="Montserrat-ExtraBoldItalic"/>
            </a:endParaRPr>
          </a:p>
        </p:txBody>
      </p:sp>
      <p:sp>
        <p:nvSpPr>
          <p:cNvPr id="16"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7"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3382624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8871" y="1293813"/>
            <a:ext cx="8915400" cy="492443"/>
          </a:xfrm>
        </p:spPr>
        <p:txBody>
          <a:bodyPr/>
          <a:lstStyle/>
          <a:p>
            <a:r>
              <a:rPr lang="fr-FR" sz="3200" i="0" dirty="0" smtClean="0">
                <a:latin typeface="Marianne ExtraBold" panose="02000000000000000000" pitchFamily="2" charset="0"/>
              </a:rPr>
              <a:t>Nos </a:t>
            </a:r>
            <a:r>
              <a:rPr lang="fr-FR" sz="3200" i="0" dirty="0">
                <a:latin typeface="Marianne ExtraBold" panose="02000000000000000000" pitchFamily="2" charset="0"/>
              </a:rPr>
              <a:t>premiers militants du </a:t>
            </a:r>
            <a:r>
              <a:rPr lang="fr-FR" sz="3200" i="0" dirty="0" smtClean="0">
                <a:latin typeface="Marianne ExtraBold" panose="02000000000000000000" pitchFamily="2" charset="0"/>
              </a:rPr>
              <a:t>sport…</a:t>
            </a:r>
            <a:endParaRPr lang="fr-FR" sz="2400" i="0" dirty="0">
              <a:latin typeface="Marianne ExtraBold" panose="02000000000000000000" pitchFamily="2" charset="0"/>
            </a:endParaRPr>
          </a:p>
        </p:txBody>
      </p:sp>
      <p:sp>
        <p:nvSpPr>
          <p:cNvPr id="5" name="Espace réservé du numéro de diapositive 4"/>
          <p:cNvSpPr>
            <a:spLocks noGrp="1"/>
          </p:cNvSpPr>
          <p:nvPr>
            <p:ph type="sldNum" sz="quarter" idx="7"/>
          </p:nvPr>
        </p:nvSpPr>
        <p:spPr/>
        <p:txBody>
          <a:bodyPr/>
          <a:lstStyle/>
          <a:p>
            <a:fld id="{B6F15528-21DE-4FAA-801E-634DDDAF4B2B}" type="slidenum">
              <a:rPr lang="fr-FR" smtClean="0"/>
              <a:t>8</a:t>
            </a:fld>
            <a:endParaRPr lang="fr-FR" dirty="0"/>
          </a:p>
        </p:txBody>
      </p:sp>
      <p:pic>
        <p:nvPicPr>
          <p:cNvPr id="6" name="Image 5"/>
          <p:cNvPicPr>
            <a:picLocks noChangeAspect="1"/>
          </p:cNvPicPr>
          <p:nvPr/>
        </p:nvPicPr>
        <p:blipFill>
          <a:blip r:embed="rId2"/>
          <a:stretch>
            <a:fillRect/>
          </a:stretch>
        </p:blipFill>
        <p:spPr>
          <a:xfrm>
            <a:off x="7340600" y="65950"/>
            <a:ext cx="2091109" cy="841321"/>
          </a:xfrm>
          <a:prstGeom prst="rect">
            <a:avLst/>
          </a:prstGeom>
        </p:spPr>
      </p:pic>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7541" r="28299" b="25248"/>
          <a:stretch/>
        </p:blipFill>
        <p:spPr>
          <a:xfrm>
            <a:off x="711199" y="2387408"/>
            <a:ext cx="685801" cy="1545183"/>
          </a:xfrm>
          <a:prstGeom prst="rect">
            <a:avLst/>
          </a:prstGeom>
        </p:spPr>
      </p:pic>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14861" r="52271"/>
          <a:stretch/>
        </p:blipFill>
        <p:spPr>
          <a:xfrm>
            <a:off x="1397000" y="2387411"/>
            <a:ext cx="762000" cy="1549545"/>
          </a:xfrm>
          <a:prstGeom prst="rect">
            <a:avLst/>
          </a:prstGeom>
        </p:spPr>
      </p:pic>
      <p:pic>
        <p:nvPicPr>
          <p:cNvPr id="13" name="Image 12"/>
          <p:cNvPicPr>
            <a:picLocks noChangeAspect="1"/>
          </p:cNvPicPr>
          <p:nvPr/>
        </p:nvPicPr>
        <p:blipFill rotWithShape="1">
          <a:blip r:embed="rId5" cstate="print">
            <a:extLst>
              <a:ext uri="{28A0092B-C50C-407E-A947-70E740481C1C}">
                <a14:useLocalDpi xmlns:a14="http://schemas.microsoft.com/office/drawing/2010/main" val="0"/>
              </a:ext>
            </a:extLst>
          </a:blip>
          <a:srcRect l="23274" r="29991" b="36818"/>
          <a:stretch/>
        </p:blipFill>
        <p:spPr>
          <a:xfrm>
            <a:off x="3573189" y="2378968"/>
            <a:ext cx="762000" cy="1553624"/>
          </a:xfrm>
          <a:prstGeom prst="rect">
            <a:avLst/>
          </a:prstGeom>
        </p:spPr>
      </p:pic>
      <p:pic>
        <p:nvPicPr>
          <p:cNvPr id="14" name="Image 13"/>
          <p:cNvPicPr>
            <a:picLocks noChangeAspect="1"/>
          </p:cNvPicPr>
          <p:nvPr/>
        </p:nvPicPr>
        <p:blipFill rotWithShape="1">
          <a:blip r:embed="rId6" cstate="print">
            <a:extLst>
              <a:ext uri="{28A0092B-C50C-407E-A947-70E740481C1C}">
                <a14:useLocalDpi xmlns:a14="http://schemas.microsoft.com/office/drawing/2010/main" val="0"/>
              </a:ext>
            </a:extLst>
          </a:blip>
          <a:srcRect l="13994" r="2872" b="14794"/>
          <a:stretch/>
        </p:blipFill>
        <p:spPr>
          <a:xfrm>
            <a:off x="8087880" y="2393908"/>
            <a:ext cx="1005320" cy="1543051"/>
          </a:xfrm>
          <a:prstGeom prst="rect">
            <a:avLst/>
          </a:prstGeom>
        </p:spPr>
      </p:pic>
      <p:pic>
        <p:nvPicPr>
          <p:cNvPr id="15" name="Image 14"/>
          <p:cNvPicPr>
            <a:picLocks noChangeAspect="1"/>
          </p:cNvPicPr>
          <p:nvPr/>
        </p:nvPicPr>
        <p:blipFill rotWithShape="1">
          <a:blip r:embed="rId7" cstate="print">
            <a:extLst>
              <a:ext uri="{28A0092B-C50C-407E-A947-70E740481C1C}">
                <a14:useLocalDpi xmlns:a14="http://schemas.microsoft.com/office/drawing/2010/main" val="0"/>
              </a:ext>
            </a:extLst>
          </a:blip>
          <a:srcRect l="27729" r="33111"/>
          <a:stretch/>
        </p:blipFill>
        <p:spPr>
          <a:xfrm>
            <a:off x="4332951" y="2378968"/>
            <a:ext cx="907173" cy="1554817"/>
          </a:xfrm>
          <a:prstGeom prst="rect">
            <a:avLst/>
          </a:prstGeom>
        </p:spPr>
      </p:pic>
      <p:pic>
        <p:nvPicPr>
          <p:cNvPr id="16" name="Image 15"/>
          <p:cNvPicPr>
            <a:picLocks noChangeAspect="1"/>
          </p:cNvPicPr>
          <p:nvPr/>
        </p:nvPicPr>
        <p:blipFill rotWithShape="1">
          <a:blip r:embed="rId8" cstate="print">
            <a:extLst>
              <a:ext uri="{28A0092B-C50C-407E-A947-70E740481C1C}">
                <a14:useLocalDpi xmlns:a14="http://schemas.microsoft.com/office/drawing/2010/main" val="0"/>
              </a:ext>
            </a:extLst>
          </a:blip>
          <a:srcRect l="9471"/>
          <a:stretch/>
        </p:blipFill>
        <p:spPr>
          <a:xfrm>
            <a:off x="6200554" y="2391776"/>
            <a:ext cx="1049126" cy="1545182"/>
          </a:xfrm>
          <a:prstGeom prst="rect">
            <a:avLst/>
          </a:prstGeom>
        </p:spPr>
      </p:pic>
      <p:pic>
        <p:nvPicPr>
          <p:cNvPr id="17" name="Image 16"/>
          <p:cNvPicPr>
            <a:picLocks noChangeAspect="1"/>
          </p:cNvPicPr>
          <p:nvPr/>
        </p:nvPicPr>
        <p:blipFill rotWithShape="1">
          <a:blip r:embed="rId9" cstate="print">
            <a:extLst>
              <a:ext uri="{28A0092B-C50C-407E-A947-70E740481C1C}">
                <a14:useLocalDpi xmlns:a14="http://schemas.microsoft.com/office/drawing/2010/main" val="0"/>
              </a:ext>
            </a:extLst>
          </a:blip>
          <a:srcRect l="17501" t="2599" r="15248" b="2098"/>
          <a:stretch/>
        </p:blipFill>
        <p:spPr>
          <a:xfrm>
            <a:off x="2843931" y="2388489"/>
            <a:ext cx="728389" cy="1548469"/>
          </a:xfrm>
          <a:prstGeom prst="rect">
            <a:avLst/>
          </a:prstGeom>
        </p:spPr>
      </p:pic>
      <p:pic>
        <p:nvPicPr>
          <p:cNvPr id="18" name="Image 17"/>
          <p:cNvPicPr>
            <a:picLocks noChangeAspect="1"/>
          </p:cNvPicPr>
          <p:nvPr/>
        </p:nvPicPr>
        <p:blipFill rotWithShape="1">
          <a:blip r:embed="rId10" cstate="print">
            <a:extLst>
              <a:ext uri="{28A0092B-C50C-407E-A947-70E740481C1C}">
                <a14:useLocalDpi xmlns:a14="http://schemas.microsoft.com/office/drawing/2010/main" val="0"/>
              </a:ext>
            </a:extLst>
          </a:blip>
          <a:srcRect l="21015" t="21589" r="21015" b="6636"/>
          <a:stretch/>
        </p:blipFill>
        <p:spPr>
          <a:xfrm>
            <a:off x="5230753" y="2378968"/>
            <a:ext cx="969801" cy="1553624"/>
          </a:xfrm>
          <a:prstGeom prst="rect">
            <a:avLst/>
          </a:prstGeom>
        </p:spPr>
      </p:pic>
      <p:pic>
        <p:nvPicPr>
          <p:cNvPr id="3" name="Image 2"/>
          <p:cNvPicPr>
            <a:picLocks noChangeAspect="1"/>
          </p:cNvPicPr>
          <p:nvPr/>
        </p:nvPicPr>
        <p:blipFill rotWithShape="1">
          <a:blip r:embed="rId11" cstate="print">
            <a:extLst>
              <a:ext uri="{28A0092B-C50C-407E-A947-70E740481C1C}">
                <a14:useLocalDpi xmlns:a14="http://schemas.microsoft.com/office/drawing/2010/main" val="0"/>
              </a:ext>
            </a:extLst>
          </a:blip>
          <a:srcRect l="57000" t="37056" r="193" b="33981"/>
          <a:stretch/>
        </p:blipFill>
        <p:spPr>
          <a:xfrm rot="16200000">
            <a:off x="1727124" y="2819280"/>
            <a:ext cx="1549553" cy="685801"/>
          </a:xfrm>
          <a:prstGeom prst="rect">
            <a:avLst/>
          </a:prstGeom>
        </p:spPr>
      </p:pic>
      <p:sp>
        <p:nvSpPr>
          <p:cNvPr id="19" name="Titre 1"/>
          <p:cNvSpPr txBox="1">
            <a:spLocks/>
          </p:cNvSpPr>
          <p:nvPr/>
        </p:nvSpPr>
        <p:spPr>
          <a:xfrm>
            <a:off x="4892040" y="4327384"/>
            <a:ext cx="4114800" cy="492443"/>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r>
              <a:rPr lang="fr-FR" sz="3200" i="0" dirty="0" smtClean="0">
                <a:latin typeface="Marianne ExtraBold" panose="02000000000000000000" pitchFamily="2" charset="0"/>
              </a:rPr>
              <a:t>… et d’autres encore</a:t>
            </a:r>
            <a:endParaRPr lang="fr-FR" sz="2400" i="0" dirty="0">
              <a:latin typeface="Marianne ExtraBold" panose="02000000000000000000" pitchFamily="2" charset="0"/>
            </a:endParaRPr>
          </a:p>
        </p:txBody>
      </p:sp>
      <p:pic>
        <p:nvPicPr>
          <p:cNvPr id="4" name="Image 3"/>
          <p:cNvPicPr>
            <a:picLocks noChangeAspect="1"/>
          </p:cNvPicPr>
          <p:nvPr/>
        </p:nvPicPr>
        <p:blipFill rotWithShape="1">
          <a:blip r:embed="rId12" cstate="print">
            <a:extLst>
              <a:ext uri="{28A0092B-C50C-407E-A947-70E740481C1C}">
                <a14:useLocalDpi xmlns:a14="http://schemas.microsoft.com/office/drawing/2010/main" val="0"/>
              </a:ext>
            </a:extLst>
          </a:blip>
          <a:srcRect l="37911" r="16339"/>
          <a:stretch/>
        </p:blipFill>
        <p:spPr>
          <a:xfrm>
            <a:off x="7249680" y="2393909"/>
            <a:ext cx="838200" cy="1543049"/>
          </a:xfrm>
          <a:prstGeom prst="rect">
            <a:avLst/>
          </a:prstGeom>
        </p:spPr>
      </p:pic>
      <p:sp>
        <p:nvSpPr>
          <p:cNvPr id="21"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22"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3565157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7301" y="2357054"/>
            <a:ext cx="3612900" cy="247936"/>
          </a:xfrm>
        </p:spPr>
        <p:txBody>
          <a:bodyPr/>
          <a:lstStyle/>
          <a:p>
            <a:pPr lvl="0" algn="just"/>
            <a:r>
              <a:rPr lang="fr-FR" sz="1400" i="0" dirty="0">
                <a:solidFill>
                  <a:srgbClr val="EE6E26"/>
                </a:solidFill>
                <a:latin typeface="Marianne ExtraBold" panose="02000000000000000000" pitchFamily="2" charset="0"/>
              </a:rPr>
              <a:t>30’ </a:t>
            </a:r>
            <a:r>
              <a:rPr lang="fr-FR" sz="1400" i="0" dirty="0">
                <a:latin typeface="Marianne ExtraBold" panose="02000000000000000000" pitchFamily="2" charset="0"/>
              </a:rPr>
              <a:t>d’APS modérée par jour réduit de 30% les risques d’accident cardio-vasculaire</a:t>
            </a:r>
            <a:endParaRPr lang="fr-FR" sz="1600" i="0" dirty="0">
              <a:latin typeface="Marianne ExtraBold" panose="02000000000000000000" pitchFamily="2" charset="0"/>
            </a:endParaRPr>
          </a:p>
        </p:txBody>
      </p:sp>
      <p:sp>
        <p:nvSpPr>
          <p:cNvPr id="6" name="Espace réservé du numéro de diapositive 5"/>
          <p:cNvSpPr>
            <a:spLocks noGrp="1"/>
          </p:cNvSpPr>
          <p:nvPr>
            <p:ph type="sldNum" sz="quarter" idx="7"/>
          </p:nvPr>
        </p:nvSpPr>
        <p:spPr/>
        <p:txBody>
          <a:bodyPr/>
          <a:lstStyle/>
          <a:p>
            <a:fld id="{B6F15528-21DE-4FAA-801E-634DDDAF4B2B}" type="slidenum">
              <a:rPr lang="fr-FR" smtClean="0"/>
              <a:t>9</a:t>
            </a:fld>
            <a:endParaRPr lang="fr-FR"/>
          </a:p>
        </p:txBody>
      </p:sp>
      <p:pic>
        <p:nvPicPr>
          <p:cNvPr id="3" name="Image 2"/>
          <p:cNvPicPr>
            <a:picLocks noChangeAspect="1"/>
          </p:cNvPicPr>
          <p:nvPr/>
        </p:nvPicPr>
        <p:blipFill>
          <a:blip r:embed="rId2"/>
          <a:stretch>
            <a:fillRect/>
          </a:stretch>
        </p:blipFill>
        <p:spPr>
          <a:xfrm>
            <a:off x="7416800" y="0"/>
            <a:ext cx="2091109" cy="841321"/>
          </a:xfrm>
          <a:prstGeom prst="rect">
            <a:avLst/>
          </a:prstGeom>
        </p:spPr>
      </p:pic>
      <p:sp>
        <p:nvSpPr>
          <p:cNvPr id="9" name="Titre 1"/>
          <p:cNvSpPr txBox="1">
            <a:spLocks/>
          </p:cNvSpPr>
          <p:nvPr/>
        </p:nvSpPr>
        <p:spPr>
          <a:xfrm>
            <a:off x="527300" y="3848195"/>
            <a:ext cx="3612901" cy="646331"/>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just"/>
            <a:r>
              <a:rPr lang="fr-FR" sz="1400" i="0" dirty="0">
                <a:solidFill>
                  <a:srgbClr val="EE6E26"/>
                </a:solidFill>
                <a:latin typeface="Marianne ExtraBold" panose="02000000000000000000" pitchFamily="2" charset="0"/>
              </a:rPr>
              <a:t>30’</a:t>
            </a:r>
            <a:r>
              <a:rPr lang="fr-FR" sz="1400" i="0" dirty="0">
                <a:latin typeface="Marianne ExtraBold" panose="02000000000000000000" pitchFamily="2" charset="0"/>
              </a:rPr>
              <a:t> d’APS par jour est la recommandation diffusée dans le cadre du </a:t>
            </a:r>
            <a:r>
              <a:rPr lang="fr-FR" sz="1400" i="0" dirty="0" smtClean="0">
                <a:latin typeface="Marianne ExtraBold" panose="02000000000000000000" pitchFamily="2" charset="0"/>
              </a:rPr>
              <a:t>PNNS </a:t>
            </a:r>
            <a:r>
              <a:rPr lang="fr-FR" sz="1400" i="0" dirty="0">
                <a:latin typeface="Marianne ExtraBold" panose="02000000000000000000" pitchFamily="2" charset="0"/>
              </a:rPr>
              <a:t>depuis 2002 </a:t>
            </a:r>
          </a:p>
        </p:txBody>
      </p:sp>
      <p:sp>
        <p:nvSpPr>
          <p:cNvPr id="10" name="Titre 1"/>
          <p:cNvSpPr txBox="1">
            <a:spLocks/>
          </p:cNvSpPr>
          <p:nvPr/>
        </p:nvSpPr>
        <p:spPr>
          <a:xfrm>
            <a:off x="527300" y="3214548"/>
            <a:ext cx="3612901" cy="430887"/>
          </a:xfrm>
          <a:prstGeom prst="rect">
            <a:avLst/>
          </a:prstGeom>
        </p:spPr>
        <p:txBody>
          <a:bodyPr wrap="square" lIns="0" tIns="0" rIns="0" bIns="0">
            <a:spAutoFit/>
          </a:bodyPr>
          <a:lstStyle>
            <a:lvl1pPr>
              <a:defRPr sz="2700" b="1" i="1">
                <a:solidFill>
                  <a:srgbClr val="006E74"/>
                </a:solidFill>
                <a:latin typeface="Montserrat-ExtraBoldItalic"/>
                <a:ea typeface="+mj-ea"/>
                <a:cs typeface="Montserrat-ExtraBoldItalic"/>
              </a:defRPr>
            </a:lvl1pPr>
          </a:lstStyle>
          <a:p>
            <a:pPr algn="just"/>
            <a:r>
              <a:rPr lang="fr-FR" sz="1400" i="0" dirty="0">
                <a:solidFill>
                  <a:srgbClr val="EE6E26"/>
                </a:solidFill>
                <a:latin typeface="Marianne ExtraBold" panose="02000000000000000000" pitchFamily="2" charset="0"/>
              </a:rPr>
              <a:t>30’ </a:t>
            </a:r>
            <a:r>
              <a:rPr lang="fr-FR" sz="1400" i="0" dirty="0">
                <a:latin typeface="Marianne ExtraBold" panose="02000000000000000000" pitchFamily="2" charset="0"/>
              </a:rPr>
              <a:t>d’APS par jour est la norme fixée par l’OMS</a:t>
            </a:r>
          </a:p>
        </p:txBody>
      </p:sp>
      <p:sp>
        <p:nvSpPr>
          <p:cNvPr id="11" name="object 2">
            <a:extLst>
              <a:ext uri="{FF2B5EF4-FFF2-40B4-BE49-F238E27FC236}">
                <a16:creationId xmlns:a16="http://schemas.microsoft.com/office/drawing/2014/main" id="{038DDB89-B305-B0AD-50A6-9A3C44B7D7D0}"/>
              </a:ext>
            </a:extLst>
          </p:cNvPr>
          <p:cNvSpPr txBox="1">
            <a:spLocks/>
          </p:cNvSpPr>
          <p:nvPr/>
        </p:nvSpPr>
        <p:spPr>
          <a:xfrm>
            <a:off x="527300" y="920108"/>
            <a:ext cx="8718300" cy="997709"/>
          </a:xfrm>
          <a:prstGeom prst="rect">
            <a:avLst/>
          </a:prstGeom>
        </p:spPr>
        <p:txBody>
          <a:bodyPr vert="horz" wrap="square" lIns="0" tIns="12700" rIns="0" bIns="0" rtlCol="0">
            <a:spAutoFit/>
          </a:bodyPr>
          <a:lstStyle>
            <a:lvl1pPr>
              <a:defRPr sz="2700" b="1" i="1">
                <a:solidFill>
                  <a:srgbClr val="006E74"/>
                </a:solidFill>
                <a:latin typeface="Montserrat-ExtraBoldItalic"/>
                <a:ea typeface="+mj-ea"/>
                <a:cs typeface="Montserrat-ExtraBoldItalic"/>
              </a:defRPr>
            </a:lvl1pPr>
          </a:lstStyle>
          <a:p>
            <a:pPr marL="12700">
              <a:spcBef>
                <a:spcPts val="100"/>
              </a:spcBef>
            </a:pPr>
            <a:r>
              <a:rPr lang="fr-FR" sz="3200" i="0" dirty="0">
                <a:latin typeface="Marianne ExtraBold" panose="02000000000000000000" pitchFamily="2" charset="0"/>
              </a:rPr>
              <a:t>Un marqueur fort, fédérateur et accessible : </a:t>
            </a:r>
            <a:r>
              <a:rPr lang="fr-FR" sz="3200" i="0" dirty="0">
                <a:solidFill>
                  <a:srgbClr val="EE6E26"/>
                </a:solidFill>
                <a:latin typeface="Marianne ExtraBold" panose="02000000000000000000" pitchFamily="2" charset="0"/>
              </a:rPr>
              <a:t>30’ d’APS par jour</a:t>
            </a:r>
          </a:p>
        </p:txBody>
      </p:sp>
      <p:pic>
        <p:nvPicPr>
          <p:cNvPr id="5" name="Image 4"/>
          <p:cNvPicPr>
            <a:picLocks noChangeAspect="1"/>
          </p:cNvPicPr>
          <p:nvPr/>
        </p:nvPicPr>
        <p:blipFill>
          <a:blip r:embed="rId3"/>
          <a:stretch>
            <a:fillRect/>
          </a:stretch>
        </p:blipFill>
        <p:spPr>
          <a:xfrm>
            <a:off x="4978400" y="1724911"/>
            <a:ext cx="3657600" cy="3087666"/>
          </a:xfrm>
          <a:prstGeom prst="rect">
            <a:avLst/>
          </a:prstGeom>
        </p:spPr>
      </p:pic>
      <p:sp>
        <p:nvSpPr>
          <p:cNvPr id="13" name="Espace réservé du pied de page 1"/>
          <p:cNvSpPr txBox="1">
            <a:spLocks/>
          </p:cNvSpPr>
          <p:nvPr/>
        </p:nvSpPr>
        <p:spPr>
          <a:xfrm>
            <a:off x="240455" y="5029199"/>
            <a:ext cx="1463282" cy="1231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r>
              <a:rPr lang="fr-FR" sz="800" dirty="0" smtClean="0"/>
              <a:t>Mardi 16 avril 2024</a:t>
            </a:r>
            <a:endParaRPr lang="fr-FR" sz="800" dirty="0"/>
          </a:p>
        </p:txBody>
      </p:sp>
      <p:sp>
        <p:nvSpPr>
          <p:cNvPr id="14" name="Espace réservé du pied de page 1"/>
          <p:cNvSpPr>
            <a:spLocks noGrp="1"/>
          </p:cNvSpPr>
          <p:nvPr>
            <p:ph type="ftr" sz="quarter" idx="5"/>
          </p:nvPr>
        </p:nvSpPr>
        <p:spPr>
          <a:xfrm>
            <a:off x="2433198" y="5029200"/>
            <a:ext cx="5181600" cy="123111"/>
          </a:xfrm>
        </p:spPr>
        <p:txBody>
          <a:bodyPr/>
          <a:lstStyle/>
          <a:p>
            <a:r>
              <a:rPr lang="fr-FR" sz="800" dirty="0" smtClean="0"/>
              <a:t>Présentation de la Grande Cause Nationale 2024</a:t>
            </a:r>
            <a:endParaRPr lang="fr-FR" sz="800" dirty="0"/>
          </a:p>
        </p:txBody>
      </p:sp>
    </p:spTree>
    <p:extLst>
      <p:ext uri="{BB962C8B-B14F-4D97-AF65-F5344CB8AC3E}">
        <p14:creationId xmlns:p14="http://schemas.microsoft.com/office/powerpoint/2010/main" val="246285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MIER MINISTRE">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SJOP_ModelePPT" id="{82E7DEED-1DB1-4742-AD10-51180E24D5E4}" vid="{D15680BD-8B80-294D-A1A4-1676BC7B799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 de la GCN2024</Template>
  <TotalTime>5302</TotalTime>
  <Words>2088</Words>
  <Application>Microsoft Office PowerPoint</Application>
  <PresentationFormat>Personnalisé</PresentationFormat>
  <Paragraphs>307</Paragraphs>
  <Slides>40</Slides>
  <Notes>0</Notes>
  <HiddenSlides>0</HiddenSlides>
  <MMClips>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1</vt:i4>
      </vt:variant>
      <vt:variant>
        <vt:lpstr>Titres des diapositives</vt:lpstr>
      </vt:variant>
      <vt:variant>
        <vt:i4>40</vt:i4>
      </vt:variant>
    </vt:vector>
  </HeadingPairs>
  <TitlesOfParts>
    <vt:vector size="53" baseType="lpstr">
      <vt:lpstr>Arial</vt:lpstr>
      <vt:lpstr>Calibri</vt:lpstr>
      <vt:lpstr>Helvetica Neue</vt:lpstr>
      <vt:lpstr>Marianne</vt:lpstr>
      <vt:lpstr>Marianne ExtraBold</vt:lpstr>
      <vt:lpstr>Marianne Light</vt:lpstr>
      <vt:lpstr>Montserrat-BlackItalic</vt:lpstr>
      <vt:lpstr>Montserrat-ExtraBoldItalic</vt:lpstr>
      <vt:lpstr>Montserrat-SemiBoldItalic</vt:lpstr>
      <vt:lpstr>Wingdings</vt:lpstr>
      <vt:lpstr>Thème Office</vt:lpstr>
      <vt:lpstr>PREMIER MINISTRE</vt:lpstr>
      <vt:lpstr>Acrobat Document</vt:lpstr>
      <vt:lpstr>Présentation PowerPoint</vt:lpstr>
      <vt:lpstr>Présentation PowerPoint</vt:lpstr>
      <vt:lpstr>C’est une première historique : le Président de la République a décidé de faire de la promotion de l’Activité Physique et Sportive (APS) la Grande Cause Nationale 2024 (GCN2024)</vt:lpstr>
      <vt:lpstr>Une double raison explique ce choix</vt:lpstr>
      <vt:lpstr>Présentation PowerPoint</vt:lpstr>
      <vt:lpstr>Les 3 grands objectifs de la GCN2024</vt:lpstr>
      <vt:lpstr>Les 5 leviers du plan d’action de la GCN2024</vt:lpstr>
      <vt:lpstr>Nos premiers militants du sport…</vt:lpstr>
      <vt:lpstr>30’ d’APS modérée par jour réduit de 30% les risques d’accident cardio-vasculaire</vt:lpstr>
      <vt:lpstr>Bouger 30 minutes par jour, sur tous les territoires, à tous les âges de la vie, chacun à son rythme…  C’est simple, ça peut tout changer et ça fait du bien !</vt:lpstr>
      <vt:lpstr>Tous les Français doivent savoir, à la fin de l’année 2024, que la pratique quotidienne des 30 minutes d’activité physique et sportive est bon pour leur santé, leur bien-être et leurs enfants.</vt:lpstr>
      <vt:lpstr>Présentation PowerPoint</vt:lpstr>
      <vt:lpstr>Les acteurs publics</vt:lpstr>
      <vt:lpstr>Les ligues professionnelles</vt:lpstr>
      <vt:lpstr>Présentation PowerPoint</vt:lpstr>
      <vt:lpstr>Présentation PowerPoint</vt:lpstr>
      <vt:lpstr>Les événements qui ont lancé la GCN2024</vt:lpstr>
      <vt:lpstr>Les premiers rendez-vous de la GCN2024</vt:lpstr>
      <vt:lpstr>La Grande Dictée du Sport pour associer le corps et l’esprit</vt:lpstr>
      <vt:lpstr>De nombreuses conventions signées</vt:lpstr>
      <vt:lpstr>Pour la première fois, 4 sites sportifs retenus par le loto du patrimoine</vt:lpstr>
      <vt:lpstr>Présentation PowerPoint</vt:lpstr>
      <vt:lpstr>Site grandecause-sport.fr</vt:lpstr>
      <vt:lpstr>Flyer</vt:lpstr>
      <vt:lpstr>Presse</vt:lpstr>
      <vt:lpstr>De nombreuses retombées presse</vt:lpstr>
      <vt:lpstr>Vidéos</vt:lpstr>
      <vt:lpstr>Influenceurs</vt:lpstr>
      <vt:lpstr>Plans-médias</vt:lpstr>
      <vt:lpstr>Campagne de printemps : « Bouge 30 minutes chaque jour » du 6 au 19 mai 2024</vt:lpstr>
      <vt:lpstr>Présentation PowerPoint</vt:lpstr>
      <vt:lpstr>Présentation PowerPoint</vt:lpstr>
      <vt:lpstr>Objectif :  + de 2000 événements labellisés GCN2024</vt:lpstr>
      <vt:lpstr>Programmes d’actions en cours et à venir de mars à fin août 2024</vt:lpstr>
      <vt:lpstr>Le soutien du fonds de la GCN2024 à des projets associatifs</vt:lpstr>
      <vt:lpstr>AAP: fresques sportives</vt:lpstr>
      <vt:lpstr>La GCN2024 au Club France l’été prochain</vt:lpstr>
      <vt:lpstr>Programmes d’actions post JOP  (non exhaustif)</vt:lpstr>
      <vt:lpstr>Présentation PowerPoint</vt:lpstr>
      <vt:lpstr>Mettre plus de sport dans la vie des Français : un pari qui nous concerne tous.   Inviter à une mobilisation générale dans les administrations, les entreprises, les collectivités locales et les associations et tous les lieux éducatifs.  Additionner toutes ces forces pour repousser la sédentarité, donner au sport le rôle sociétal qu’il mérite et se saisir de l’élan des Jeux pour faire nation par le sport.</vt:lpstr>
    </vt:vector>
  </TitlesOfParts>
  <Company>Ministere de l'Education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CLEMENCE CESAIRE</dc:creator>
  <cp:lastModifiedBy>EMMANUEL CHASSAIN</cp:lastModifiedBy>
  <cp:revision>142</cp:revision>
  <cp:lastPrinted>2024-04-16T10:03:44Z</cp:lastPrinted>
  <dcterms:created xsi:type="dcterms:W3CDTF">2024-01-22T15:15:51Z</dcterms:created>
  <dcterms:modified xsi:type="dcterms:W3CDTF">2024-04-16T12:23:21Z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2023-11-10T00:00:00Z</vt:filetime>
  </property>
  <property fmtid="{D5CDD505-2E9C-101B-9397-08002B2CF9AE}" pid="3" name="Creator">
    <vt:lpwstr>Adobe InDesign 18.2 (Macintosh)</vt:lpwstr>
  </property>
  <property fmtid="{D5CDD505-2E9C-101B-9397-08002B2CF9AE}" pid="4" name="GTS_PDFXConformance">
    <vt:lpwstr>PDF/X-1a:2001</vt:lpwstr>
  </property>
  <property fmtid="{D5CDD505-2E9C-101B-9397-08002B2CF9AE}" pid="5" name="GTS_PDFXVersion">
    <vt:lpwstr>PDF/X-1:2001</vt:lpwstr>
  </property>
  <property fmtid="{D5CDD505-2E9C-101B-9397-08002B2CF9AE}" pid="6" name="LastSaved">
    <vt:filetime>2023-11-10T00:00:00Z</vt:filetime>
  </property>
  <property fmtid="{D5CDD505-2E9C-101B-9397-08002B2CF9AE}" pid="7" name="Producer">
    <vt:lpwstr>Adobe PDF Library 17.0</vt:lpwstr>
  </property>
</Properties>
</file>